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3" r:id="rId2"/>
    <p:sldId id="257" r:id="rId3"/>
    <p:sldId id="270" r:id="rId4"/>
    <p:sldId id="271" r:id="rId5"/>
    <p:sldId id="274" r:id="rId6"/>
    <p:sldId id="258" r:id="rId7"/>
    <p:sldId id="259" r:id="rId8"/>
    <p:sldId id="276" r:id="rId9"/>
    <p:sldId id="260" r:id="rId10"/>
    <p:sldId id="277" r:id="rId11"/>
    <p:sldId id="278" r:id="rId12"/>
    <p:sldId id="279" r:id="rId13"/>
    <p:sldId id="261" r:id="rId14"/>
    <p:sldId id="281" r:id="rId15"/>
    <p:sldId id="280" r:id="rId16"/>
    <p:sldId id="282" r:id="rId17"/>
    <p:sldId id="263" r:id="rId18"/>
    <p:sldId id="284" r:id="rId19"/>
    <p:sldId id="286" r:id="rId20"/>
    <p:sldId id="288" r:id="rId21"/>
    <p:sldId id="287" r:id="rId22"/>
    <p:sldId id="289" r:id="rId23"/>
    <p:sldId id="268" r:id="rId24"/>
    <p:sldId id="291" r:id="rId25"/>
    <p:sldId id="292" r:id="rId26"/>
    <p:sldId id="293" r:id="rId27"/>
    <p:sldId id="294" r:id="rId28"/>
    <p:sldId id="290"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28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14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8DEE0-CDEE-4C3E-A3FC-B619294BE612}" type="datetimeFigureOut">
              <a:rPr lang="en-US" smtClean="0"/>
              <a:pPr/>
              <a:t>10/15/2017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6F620-44B8-40E4-A1DA-8DEE33DE35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545BC763-9F16-4DE5-91EB-4EECF1A53DDB}" type="slidenum">
              <a:rPr lang="en-US"/>
              <a:pPr/>
              <a:t>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C062375C-8239-4191-83EE-BD06C36B7342}" type="slidenum">
              <a:rPr lang="en-US"/>
              <a:pPr/>
              <a:t>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9B65A8B2-E213-4666-8835-728690CAEA10}" type="slidenum">
              <a:rPr lang="en-US"/>
              <a:pPr/>
              <a:t>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657755FB-0E96-462C-90E8-268983B037A0}" type="slidenum">
              <a:rPr lang="en-US"/>
              <a:pPr/>
              <a:t>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496B3FE1-2307-4463-AB70-CBEA326F0A89}" type="slidenum">
              <a:rPr lang="en-US"/>
              <a:pPr/>
              <a:t>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B535C0FA-7860-468E-9CB9-36A422490097}" type="slidenum">
              <a:rPr lang="en-US"/>
              <a:pPr/>
              <a:t>13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814A72EA-E891-49C9-8091-7CD17DE0422B}" type="slidenum">
              <a:rPr lang="en-US"/>
              <a:pPr/>
              <a:t>17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B70ACD-92B6-4338-AA85-6F24301800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B6606-1C54-4E78-9911-71718018B9A8}"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4D814-9FE3-4C9F-AAA2-BAD5631822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B6606-1C54-4E78-9911-71718018B9A8}" type="datetimeFigureOut">
              <a:rPr lang="en-US" smtClean="0"/>
              <a:pPr/>
              <a:t>10/15/2017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4D814-9FE3-4C9F-AAA2-BAD5631822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HP\Desktop\GIAO%20AN\HocSinhHanhKhuc-VA_7f5.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Nhung%20nguoi%20ban%20chan%20thanh.ppt"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5.jpeg"/><Relationship Id="rId7"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18.gif"/></Relationships>
</file>

<file path=ppt/slides/_rels/slide1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video" Target="file:///C:\Users\admin\Documents\DUNG\Qu&#224;%20t&#7863;ng%20cu&#7897;c%20s&#7889;ng%20--%20B&#7841;n%20con%20ch&#432;a%20c&#243;.mp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pda.vietbao.vn/Giao-duc/6-hoc-sinh-cong-nhau-di-hoc/30068561/427/"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7"/>
          <p:cNvPicPr>
            <a:picLocks noChangeAspect="1" noChangeArrowheads="1"/>
          </p:cNvPicPr>
          <p:nvPr/>
        </p:nvPicPr>
        <p:blipFill>
          <a:blip r:embed="rId3"/>
          <a:srcRect/>
          <a:stretch>
            <a:fillRect/>
          </a:stretch>
        </p:blipFill>
        <p:spPr bwMode="auto">
          <a:xfrm>
            <a:off x="-609600" y="0"/>
            <a:ext cx="9753600" cy="6858000"/>
          </a:xfrm>
          <a:prstGeom prst="rect">
            <a:avLst/>
          </a:prstGeom>
          <a:noFill/>
          <a:ln w="9525">
            <a:solidFill>
              <a:srgbClr val="000000"/>
            </a:solidFill>
            <a:miter lim="800000"/>
            <a:headEnd/>
            <a:tailEnd/>
          </a:ln>
        </p:spPr>
      </p:pic>
      <p:sp>
        <p:nvSpPr>
          <p:cNvPr id="48131" name="Text Box 3"/>
          <p:cNvSpPr txBox="1">
            <a:spLocks noChangeArrowheads="1"/>
          </p:cNvSpPr>
          <p:nvPr/>
        </p:nvSpPr>
        <p:spPr bwMode="auto">
          <a:xfrm>
            <a:off x="0" y="0"/>
            <a:ext cx="9144000" cy="4524315"/>
          </a:xfrm>
          <a:prstGeom prst="rect">
            <a:avLst/>
          </a:prstGeom>
          <a:noFill/>
          <a:ln w="9525">
            <a:noFill/>
            <a:miter lim="800000"/>
            <a:headEnd/>
            <a:tailEnd/>
          </a:ln>
          <a:effectLst/>
        </p:spPr>
        <p:txBody>
          <a:bodyPr wrap="square">
            <a:spAutoFit/>
          </a:bodyPr>
          <a:lstStyle/>
          <a:p>
            <a:pPr eaLnBrk="1" hangingPunct="1"/>
            <a:r>
              <a:rPr lang="en-US" altLang="en-US" sz="7200" b="1" dirty="0" smtClean="0">
                <a:solidFill>
                  <a:srgbClr val="0070C0"/>
                </a:solidFill>
                <a:latin typeface="Times New Roman" pitchFamily="18" charset="0"/>
              </a:rPr>
              <a:t>  </a:t>
            </a:r>
            <a:r>
              <a:rPr lang="en-US" altLang="en-US" sz="7200" b="1" u="sng" dirty="0" smtClean="0">
                <a:solidFill>
                  <a:srgbClr val="0070C0"/>
                </a:solidFill>
                <a:latin typeface="Times New Roman" pitchFamily="18" charset="0"/>
              </a:rPr>
              <a:t>Tiết 6-</a:t>
            </a:r>
            <a:r>
              <a:rPr lang="en-US" altLang="en-US" sz="7200" b="1" u="sng" dirty="0" smtClean="0">
                <a:solidFill>
                  <a:srgbClr val="0070C0"/>
                </a:solidFill>
                <a:latin typeface="Times New Roman" pitchFamily="18" charset="0"/>
              </a:rPr>
              <a:t>Bài 6:</a:t>
            </a:r>
            <a:endParaRPr lang="en-US" altLang="en-US" sz="7200" b="1" u="sng" dirty="0">
              <a:solidFill>
                <a:srgbClr val="0070C0"/>
              </a:solidFill>
              <a:latin typeface="Times New Roman" pitchFamily="18" charset="0"/>
            </a:endParaRPr>
          </a:p>
          <a:p>
            <a:pPr algn="ctr" eaLnBrk="1" hangingPunct="1"/>
            <a:r>
              <a:rPr lang="en-US" altLang="en-US" sz="7200" b="1" dirty="0">
                <a:solidFill>
                  <a:srgbClr val="0070C0"/>
                </a:solidFill>
                <a:latin typeface="Times New Roman" pitchFamily="18" charset="0"/>
              </a:rPr>
              <a:t>Xây dựng tình bạn trong sáng, lành mạnh</a:t>
            </a:r>
          </a:p>
          <a:p>
            <a:pPr algn="ctr" eaLnBrk="1" hangingPunct="1"/>
            <a:r>
              <a:rPr lang="en-US" altLang="en-US" sz="7200" b="1" dirty="0">
                <a:solidFill>
                  <a:srgbClr val="3333FF"/>
                </a:solidFill>
                <a:latin typeface="Times New Roman" pitchFamily="18" charset="0"/>
              </a:rPr>
              <a:t>	</a:t>
            </a:r>
            <a:r>
              <a:rPr lang="en-US" altLang="en-US" sz="2400" b="1" dirty="0">
                <a:solidFill>
                  <a:srgbClr val="3333FF"/>
                </a:solidFill>
                <a:latin typeface="Times New Roman" pitchFamily="18" charset="0"/>
              </a:rPr>
              <a:t>		</a:t>
            </a:r>
            <a:endParaRPr lang="en-US" altLang="en-US" sz="7200" b="1" dirty="0">
              <a:solidFill>
                <a:srgbClr val="3333FF"/>
              </a:solidFill>
              <a:latin typeface="Times New Roman" pitchFamily="18" charset="0"/>
            </a:endParaRPr>
          </a:p>
        </p:txBody>
      </p:sp>
      <p:pic>
        <p:nvPicPr>
          <p:cNvPr id="48134" name="HocSinhHanhKhuc-VA_7f5.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fade">
                                      <p:cBhvr>
                                        <p:cTn id="7" dur="1000"/>
                                        <p:tgtEl>
                                          <p:spTgt spid="48131"/>
                                        </p:tgtEl>
                                      </p:cBhvr>
                                    </p:animEffect>
                                    <p:anim calcmode="lin" valueType="num">
                                      <p:cBhvr>
                                        <p:cTn id="8" dur="1000" fill="hold"/>
                                        <p:tgtEl>
                                          <p:spTgt spid="48131"/>
                                        </p:tgtEl>
                                        <p:attrNameLst>
                                          <p:attrName>ppt_x</p:attrName>
                                        </p:attrNameLst>
                                      </p:cBhvr>
                                      <p:tavLst>
                                        <p:tav tm="0">
                                          <p:val>
                                            <p:strVal val="#ppt_x"/>
                                          </p:val>
                                        </p:tav>
                                        <p:tav tm="100000">
                                          <p:val>
                                            <p:strVal val="#ppt_x"/>
                                          </p:val>
                                        </p:tav>
                                      </p:tavLst>
                                    </p:anim>
                                    <p:anim calcmode="lin" valueType="num">
                                      <p:cBhvr>
                                        <p:cTn id="9" dur="1000" fill="hold"/>
                                        <p:tgtEl>
                                          <p:spTgt spid="48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813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70755" fill="hold"/>
                                        <p:tgtEl>
                                          <p:spTgt spid="48134"/>
                                        </p:tgtEl>
                                      </p:cBhvr>
                                    </p:cmd>
                                  </p:childTnLst>
                                </p:cTn>
                              </p:par>
                            </p:childTnLst>
                          </p:cTn>
                        </p:par>
                      </p:childTnLst>
                    </p:cTn>
                  </p:par>
                </p:childTnLst>
              </p:cTn>
              <p:nextCondLst>
                <p:cond evt="onClick" delay="0">
                  <p:tgtEl>
                    <p:spTgt spid="48134"/>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48134"/>
                </p:tgtEl>
              </p:cMediaNode>
            </p:audio>
          </p:childTnLst>
        </p:cTn>
      </p:par>
    </p:tnLst>
    <p:bldLst>
      <p:bldP spid="48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20"/>
          <p:cNvPicPr>
            <a:picLocks noChangeAspect="1" noChangeArrowheads="1"/>
          </p:cNvPicPr>
          <p:nvPr/>
        </p:nvPicPr>
        <p:blipFill>
          <a:blip r:embed="rId2"/>
          <a:srcRect/>
          <a:stretch>
            <a:fillRect/>
          </a:stretch>
        </p:blipFill>
        <p:spPr bwMode="auto">
          <a:xfrm>
            <a:off x="2057400" y="1600200"/>
            <a:ext cx="5029200" cy="3886200"/>
          </a:xfrm>
          <a:prstGeom prst="rect">
            <a:avLst/>
          </a:prstGeom>
          <a:solidFill>
            <a:schemeClr val="accent2"/>
          </a:solidFill>
          <a:ln w="9525">
            <a:solidFill>
              <a:schemeClr val="folHlink"/>
            </a:solidFill>
            <a:miter lim="800000"/>
            <a:headEnd/>
            <a:tailEnd/>
          </a:ln>
        </p:spPr>
      </p:pic>
      <p:sp>
        <p:nvSpPr>
          <p:cNvPr id="2058" name="Text Box 10"/>
          <p:cNvSpPr txBox="1">
            <a:spLocks noChangeArrowheads="1"/>
          </p:cNvSpPr>
          <p:nvPr/>
        </p:nvSpPr>
        <p:spPr bwMode="auto">
          <a:xfrm>
            <a:off x="3581400" y="5867400"/>
            <a:ext cx="2133600" cy="579438"/>
          </a:xfrm>
          <a:prstGeom prst="rect">
            <a:avLst/>
          </a:prstGeom>
          <a:gradFill rotWithShape="1">
            <a:gsLst>
              <a:gs pos="0">
                <a:schemeClr val="bg1"/>
              </a:gs>
              <a:gs pos="50000">
                <a:schemeClr val="accent1"/>
              </a:gs>
              <a:gs pos="100000">
                <a:schemeClr val="bg1"/>
              </a:gs>
            </a:gsLst>
            <a:lin ang="5400000" scaled="1"/>
          </a:gradFill>
          <a:ln w="9525">
            <a:noFill/>
            <a:miter lim="800000"/>
            <a:headEnd/>
            <a:tailEnd/>
          </a:ln>
          <a:effectLst/>
        </p:spPr>
        <p:txBody>
          <a:bodyPr>
            <a:spAutoFit/>
          </a:bodyPr>
          <a:lstStyle/>
          <a:p>
            <a:pPr algn="ctr" eaLnBrk="1" hangingPunct="1">
              <a:spcBef>
                <a:spcPct val="50000"/>
              </a:spcBef>
              <a:defRPr/>
            </a:pPr>
            <a:r>
              <a:rPr lang="en-US" sz="3200">
                <a:solidFill>
                  <a:srgbClr val="A50021"/>
                </a:solidFill>
                <a:latin typeface="Arial"/>
              </a:rPr>
              <a:t>Bạn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diamond(in)">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scan"/>
          <p:cNvPicPr>
            <a:picLocks noChangeAspect="1" noChangeArrowheads="1"/>
          </p:cNvPicPr>
          <p:nvPr/>
        </p:nvPicPr>
        <p:blipFill>
          <a:blip r:embed="rId2"/>
          <a:srcRect/>
          <a:stretch>
            <a:fillRect/>
          </a:stretch>
        </p:blipFill>
        <p:spPr bwMode="auto">
          <a:xfrm>
            <a:off x="0" y="0"/>
            <a:ext cx="6629400" cy="6248400"/>
          </a:xfrm>
          <a:prstGeom prst="rect">
            <a:avLst/>
          </a:prstGeom>
          <a:noFill/>
          <a:ln w="9525">
            <a:noFill/>
            <a:miter lim="800000"/>
            <a:headEnd/>
            <a:tailEnd/>
          </a:ln>
        </p:spPr>
      </p:pic>
      <p:pic>
        <p:nvPicPr>
          <p:cNvPr id="17411" name="Picture 15" descr="scan0006"/>
          <p:cNvPicPr>
            <a:picLocks noChangeAspect="1" noChangeArrowheads="1"/>
          </p:cNvPicPr>
          <p:nvPr/>
        </p:nvPicPr>
        <p:blipFill>
          <a:blip r:embed="rId3"/>
          <a:srcRect/>
          <a:stretch>
            <a:fillRect/>
          </a:stretch>
        </p:blipFill>
        <p:spPr bwMode="auto">
          <a:xfrm>
            <a:off x="6684963" y="4937125"/>
            <a:ext cx="2459037" cy="1920875"/>
          </a:xfrm>
          <a:prstGeom prst="rect">
            <a:avLst/>
          </a:prstGeom>
          <a:noFill/>
          <a:ln w="9525">
            <a:noFill/>
            <a:miter lim="800000"/>
            <a:headEnd/>
            <a:tailEnd/>
          </a:ln>
        </p:spPr>
      </p:pic>
      <p:sp>
        <p:nvSpPr>
          <p:cNvPr id="4112" name="Text Box 16"/>
          <p:cNvSpPr txBox="1">
            <a:spLocks noChangeArrowheads="1"/>
          </p:cNvSpPr>
          <p:nvPr/>
        </p:nvSpPr>
        <p:spPr bwMode="auto">
          <a:xfrm>
            <a:off x="6934200" y="2895600"/>
            <a:ext cx="2209800"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rgbClr val="009999"/>
                </a:solidFill>
                <a:latin typeface="Arial" charset="0"/>
              </a:rPr>
              <a:t>Bạn nhà</a:t>
            </a:r>
          </a:p>
        </p:txBody>
      </p:sp>
      <p:sp>
        <p:nvSpPr>
          <p:cNvPr id="4113" name="Line 17"/>
          <p:cNvSpPr>
            <a:spLocks noChangeShapeType="1"/>
          </p:cNvSpPr>
          <p:nvPr/>
        </p:nvSpPr>
        <p:spPr bwMode="auto">
          <a:xfrm>
            <a:off x="381000" y="304800"/>
            <a:ext cx="533400" cy="457200"/>
          </a:xfrm>
          <a:prstGeom prst="line">
            <a:avLst/>
          </a:prstGeom>
          <a:noFill/>
          <a:ln w="88900">
            <a:solidFill>
              <a:srgbClr val="FF00FF"/>
            </a:solidFill>
            <a:round/>
            <a:headEnd/>
            <a:tailEnd type="stealth" w="med" len="med"/>
          </a:ln>
        </p:spPr>
        <p:txBody>
          <a:bodyPr/>
          <a:lstStyle/>
          <a:p>
            <a:endParaRPr lang="en-US"/>
          </a:p>
        </p:txBody>
      </p:sp>
      <p:sp>
        <p:nvSpPr>
          <p:cNvPr id="4116" name="Line 20"/>
          <p:cNvSpPr>
            <a:spLocks noChangeShapeType="1"/>
          </p:cNvSpPr>
          <p:nvPr/>
        </p:nvSpPr>
        <p:spPr bwMode="auto">
          <a:xfrm>
            <a:off x="1066800" y="0"/>
            <a:ext cx="533400" cy="457200"/>
          </a:xfrm>
          <a:prstGeom prst="line">
            <a:avLst/>
          </a:prstGeom>
          <a:noFill/>
          <a:ln w="88900">
            <a:solidFill>
              <a:srgbClr val="FF00FF"/>
            </a:solidFill>
            <a:round/>
            <a:headEnd/>
            <a:tailEnd type="stealth"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1.38778E-17 9.70874E-8 L 0.22083 0.21082 " pathEditMode="relative" rAng="0" ptsTypes="AA">
                                      <p:cBhvr>
                                        <p:cTn id="6" dur="2000" fill="hold"/>
                                        <p:tgtEl>
                                          <p:spTgt spid="4113"/>
                                        </p:tgtEl>
                                        <p:attrNameLst>
                                          <p:attrName>ppt_x</p:attrName>
                                          <p:attrName>ppt_y</p:attrName>
                                        </p:attrNameLst>
                                      </p:cBhvr>
                                      <p:rCtr x="110" y="105"/>
                                    </p:animMotion>
                                  </p:childTnLst>
                                </p:cTn>
                              </p:par>
                            </p:childTnLst>
                          </p:cTn>
                        </p:par>
                        <p:par>
                          <p:cTn id="7" fill="hold" nodeType="afterGroup">
                            <p:stCondLst>
                              <p:cond delay="2000"/>
                            </p:stCondLst>
                            <p:childTnLst>
                              <p:par>
                                <p:cTn id="8" presetID="49" presetClass="path" presetSubtype="0" accel="50000" decel="50000" fill="hold" grpId="0" nodeType="afterEffect">
                                  <p:stCondLst>
                                    <p:cond delay="0"/>
                                  </p:stCondLst>
                                  <p:childTnLst>
                                    <p:animMotion origin="layout" path="M 3.33333E-6 0 L 0.22083 0.21082 " pathEditMode="relative" rAng="0" ptsTypes="AA">
                                      <p:cBhvr>
                                        <p:cTn id="9" dur="2000" fill="hold"/>
                                        <p:tgtEl>
                                          <p:spTgt spid="4116"/>
                                        </p:tgtEl>
                                        <p:attrNameLst>
                                          <p:attrName>ppt_x</p:attrName>
                                          <p:attrName>ppt_y</p:attrName>
                                        </p:attrNameLst>
                                      </p:cBhvr>
                                      <p:rCtr x="110" y="105"/>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112"/>
                                        </p:tgtEl>
                                        <p:attrNameLst>
                                          <p:attrName>style.visibility</p:attrName>
                                        </p:attrNameLst>
                                      </p:cBhvr>
                                      <p:to>
                                        <p:strVal val="visible"/>
                                      </p:to>
                                    </p:set>
                                    <p:animEffect transition="in" filter="box(in)">
                                      <p:cBhvr>
                                        <p:cTn id="14"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p:bldP spid="4113" grpId="0" animBg="1"/>
      <p:bldP spid="4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08516"/>
          <p:cNvPicPr>
            <a:picLocks noChangeAspect="1" noChangeArrowheads="1" noCrop="1"/>
          </p:cNvPicPr>
          <p:nvPr/>
        </p:nvPicPr>
        <p:blipFill>
          <a:blip r:embed="rId2"/>
          <a:srcRect/>
          <a:stretch>
            <a:fillRect/>
          </a:stretch>
        </p:blipFill>
        <p:spPr bwMode="auto">
          <a:xfrm>
            <a:off x="2209800" y="1828800"/>
            <a:ext cx="3886200" cy="3297238"/>
          </a:xfrm>
          <a:prstGeom prst="rect">
            <a:avLst/>
          </a:prstGeom>
          <a:noFill/>
          <a:ln w="9525">
            <a:noFill/>
            <a:miter lim="800000"/>
            <a:headEnd/>
            <a:tailEnd/>
          </a:ln>
        </p:spPr>
      </p:pic>
      <p:sp>
        <p:nvSpPr>
          <p:cNvPr id="3077" name="Text Box 5"/>
          <p:cNvSpPr txBox="1">
            <a:spLocks noChangeArrowheads="1"/>
          </p:cNvSpPr>
          <p:nvPr/>
        </p:nvSpPr>
        <p:spPr bwMode="auto">
          <a:xfrm>
            <a:off x="1828800" y="5486400"/>
            <a:ext cx="4876800" cy="528638"/>
          </a:xfrm>
          <a:prstGeom prst="rect">
            <a:avLst/>
          </a:prstGeom>
          <a:gradFill rotWithShape="1">
            <a:gsLst>
              <a:gs pos="0">
                <a:srgbClr val="FFCCFF"/>
              </a:gs>
              <a:gs pos="50000">
                <a:srgbClr val="FFFFCC"/>
              </a:gs>
              <a:gs pos="100000">
                <a:srgbClr val="FFCCFF"/>
              </a:gs>
            </a:gsLst>
            <a:lin ang="5400000" scaled="1"/>
          </a:gradFill>
          <a:ln w="9525">
            <a:solidFill>
              <a:srgbClr val="FF0000"/>
            </a:solidFill>
            <a:miter lim="800000"/>
            <a:headEnd/>
            <a:tailEnd/>
          </a:ln>
        </p:spPr>
        <p:txBody>
          <a:bodyPr>
            <a:spAutoFit/>
          </a:bodyPr>
          <a:lstStyle/>
          <a:p>
            <a:pPr algn="ctr" eaLnBrk="1" hangingPunct="1">
              <a:spcBef>
                <a:spcPct val="50000"/>
              </a:spcBef>
            </a:pPr>
            <a:r>
              <a:rPr lang="en-US" sz="2800">
                <a:solidFill>
                  <a:srgbClr val="006600"/>
                </a:solidFill>
                <a:latin typeface="Arial" charset="0"/>
              </a:rPr>
              <a:t>Bạn </a:t>
            </a:r>
            <a:r>
              <a:rPr lang="vi-VN" sz="2800">
                <a:solidFill>
                  <a:srgbClr val="006600"/>
                </a:solidFill>
                <a:latin typeface="Arial" charset="0"/>
              </a:rPr>
              <a:t>đ</a:t>
            </a:r>
            <a:r>
              <a:rPr lang="en-US" sz="2800">
                <a:solidFill>
                  <a:srgbClr val="006600"/>
                </a:solidFill>
                <a:latin typeface="Arial" charset="0"/>
              </a:rPr>
              <a:t>ời (Bạn tr</a:t>
            </a:r>
            <a:r>
              <a:rPr lang="vi-VN" sz="2800">
                <a:solidFill>
                  <a:srgbClr val="006600"/>
                </a:solidFill>
                <a:latin typeface="Arial" charset="0"/>
              </a:rPr>
              <a:t>ă</a:t>
            </a:r>
            <a:r>
              <a:rPr lang="en-US" sz="2800">
                <a:solidFill>
                  <a:srgbClr val="006600"/>
                </a:solidFill>
                <a:latin typeface="Arial" charset="0"/>
              </a:rPr>
              <a:t>m n</a:t>
            </a:r>
            <a:r>
              <a:rPr lang="vi-VN" sz="2800">
                <a:solidFill>
                  <a:srgbClr val="006600"/>
                </a:solidFill>
                <a:latin typeface="Arial" charset="0"/>
              </a:rPr>
              <a:t>ă</a:t>
            </a:r>
            <a:r>
              <a:rPr lang="en-US" sz="2800">
                <a:solidFill>
                  <a:srgbClr val="006600"/>
                </a:solidFill>
                <a:latin typeface="Arial" charset="0"/>
              </a:rPr>
              <a:t>m)</a:t>
            </a:r>
          </a:p>
        </p:txBody>
      </p:sp>
      <p:pic>
        <p:nvPicPr>
          <p:cNvPr id="18436" name="Picture 6" descr="stars"/>
          <p:cNvPicPr>
            <a:picLocks noChangeAspect="1" noChangeArrowheads="1" noCrop="1"/>
          </p:cNvPicPr>
          <p:nvPr/>
        </p:nvPicPr>
        <p:blipFill>
          <a:blip r:embed="rId3"/>
          <a:srcRect/>
          <a:stretch>
            <a:fillRect/>
          </a:stretch>
        </p:blipFill>
        <p:spPr bwMode="auto">
          <a:xfrm>
            <a:off x="1905000" y="457200"/>
            <a:ext cx="762000" cy="674688"/>
          </a:xfrm>
          <a:prstGeom prst="rect">
            <a:avLst/>
          </a:prstGeom>
          <a:noFill/>
          <a:ln w="9525">
            <a:noFill/>
            <a:miter lim="800000"/>
            <a:headEnd/>
            <a:tailEnd/>
          </a:ln>
        </p:spPr>
      </p:pic>
      <p:pic>
        <p:nvPicPr>
          <p:cNvPr id="18437" name="Picture 7" descr="stars"/>
          <p:cNvPicPr>
            <a:picLocks noChangeAspect="1" noChangeArrowheads="1" noCrop="1"/>
          </p:cNvPicPr>
          <p:nvPr/>
        </p:nvPicPr>
        <p:blipFill>
          <a:blip r:embed="rId3"/>
          <a:srcRect/>
          <a:stretch>
            <a:fillRect/>
          </a:stretch>
        </p:blipFill>
        <p:spPr bwMode="auto">
          <a:xfrm>
            <a:off x="914400" y="1828800"/>
            <a:ext cx="762000" cy="674688"/>
          </a:xfrm>
          <a:prstGeom prst="rect">
            <a:avLst/>
          </a:prstGeom>
          <a:noFill/>
          <a:ln w="9525">
            <a:noFill/>
            <a:miter lim="800000"/>
            <a:headEnd/>
            <a:tailEnd/>
          </a:ln>
        </p:spPr>
      </p:pic>
      <p:pic>
        <p:nvPicPr>
          <p:cNvPr id="18438" name="Picture 8" descr="stars"/>
          <p:cNvPicPr>
            <a:picLocks noChangeAspect="1" noChangeArrowheads="1" noCrop="1"/>
          </p:cNvPicPr>
          <p:nvPr/>
        </p:nvPicPr>
        <p:blipFill>
          <a:blip r:embed="rId3"/>
          <a:srcRect/>
          <a:stretch>
            <a:fillRect/>
          </a:stretch>
        </p:blipFill>
        <p:spPr bwMode="auto">
          <a:xfrm>
            <a:off x="304800" y="4343400"/>
            <a:ext cx="762000" cy="674688"/>
          </a:xfrm>
          <a:prstGeom prst="rect">
            <a:avLst/>
          </a:prstGeom>
          <a:noFill/>
          <a:ln w="9525">
            <a:noFill/>
            <a:miter lim="800000"/>
            <a:headEnd/>
            <a:tailEnd/>
          </a:ln>
        </p:spPr>
      </p:pic>
      <p:pic>
        <p:nvPicPr>
          <p:cNvPr id="18439" name="Picture 9" descr="stars"/>
          <p:cNvPicPr>
            <a:picLocks noChangeAspect="1" noChangeArrowheads="1" noCrop="1"/>
          </p:cNvPicPr>
          <p:nvPr/>
        </p:nvPicPr>
        <p:blipFill>
          <a:blip r:embed="rId3"/>
          <a:srcRect/>
          <a:stretch>
            <a:fillRect/>
          </a:stretch>
        </p:blipFill>
        <p:spPr bwMode="auto">
          <a:xfrm>
            <a:off x="4724400" y="457200"/>
            <a:ext cx="762000" cy="674688"/>
          </a:xfrm>
          <a:prstGeom prst="rect">
            <a:avLst/>
          </a:prstGeom>
          <a:noFill/>
          <a:ln w="9525">
            <a:noFill/>
            <a:miter lim="800000"/>
            <a:headEnd/>
            <a:tailEnd/>
          </a:ln>
        </p:spPr>
      </p:pic>
      <p:pic>
        <p:nvPicPr>
          <p:cNvPr id="18440" name="Picture 10" descr="stars"/>
          <p:cNvPicPr>
            <a:picLocks noChangeAspect="1" noChangeArrowheads="1" noCrop="1"/>
          </p:cNvPicPr>
          <p:nvPr/>
        </p:nvPicPr>
        <p:blipFill>
          <a:blip r:embed="rId3"/>
          <a:srcRect/>
          <a:stretch>
            <a:fillRect/>
          </a:stretch>
        </p:blipFill>
        <p:spPr bwMode="auto">
          <a:xfrm>
            <a:off x="7620000" y="457200"/>
            <a:ext cx="762000" cy="674688"/>
          </a:xfrm>
          <a:prstGeom prst="rect">
            <a:avLst/>
          </a:prstGeom>
          <a:noFill/>
          <a:ln w="9525">
            <a:noFill/>
            <a:miter lim="800000"/>
            <a:headEnd/>
            <a:tailEnd/>
          </a:ln>
        </p:spPr>
      </p:pic>
      <p:pic>
        <p:nvPicPr>
          <p:cNvPr id="18441" name="Picture 11" descr="stars"/>
          <p:cNvPicPr>
            <a:picLocks noChangeAspect="1" noChangeArrowheads="1" noCrop="1"/>
          </p:cNvPicPr>
          <p:nvPr/>
        </p:nvPicPr>
        <p:blipFill>
          <a:blip r:embed="rId3"/>
          <a:srcRect/>
          <a:stretch>
            <a:fillRect/>
          </a:stretch>
        </p:blipFill>
        <p:spPr bwMode="auto">
          <a:xfrm>
            <a:off x="8001000" y="2209800"/>
            <a:ext cx="762000" cy="674688"/>
          </a:xfrm>
          <a:prstGeom prst="rect">
            <a:avLst/>
          </a:prstGeom>
          <a:noFill/>
          <a:ln w="9525">
            <a:noFill/>
            <a:miter lim="800000"/>
            <a:headEnd/>
            <a:tailEnd/>
          </a:ln>
        </p:spPr>
      </p:pic>
      <p:pic>
        <p:nvPicPr>
          <p:cNvPr id="18442" name="Picture 12" descr="stars"/>
          <p:cNvPicPr>
            <a:picLocks noChangeAspect="1" noChangeArrowheads="1" noCrop="1"/>
          </p:cNvPicPr>
          <p:nvPr/>
        </p:nvPicPr>
        <p:blipFill>
          <a:blip r:embed="rId3"/>
          <a:srcRect/>
          <a:stretch>
            <a:fillRect/>
          </a:stretch>
        </p:blipFill>
        <p:spPr bwMode="auto">
          <a:xfrm>
            <a:off x="7924800" y="3886200"/>
            <a:ext cx="762000" cy="674688"/>
          </a:xfrm>
          <a:prstGeom prst="rect">
            <a:avLst/>
          </a:prstGeom>
          <a:noFill/>
          <a:ln w="9525">
            <a:noFill/>
            <a:miter lim="800000"/>
            <a:headEnd/>
            <a:tailEnd/>
          </a:ln>
        </p:spPr>
      </p:pic>
      <p:pic>
        <p:nvPicPr>
          <p:cNvPr id="18443" name="Picture 13" descr="stars"/>
          <p:cNvPicPr>
            <a:picLocks noChangeAspect="1" noChangeArrowheads="1" noCrop="1"/>
          </p:cNvPicPr>
          <p:nvPr/>
        </p:nvPicPr>
        <p:blipFill>
          <a:blip r:embed="rId3"/>
          <a:srcRect/>
          <a:stretch>
            <a:fillRect/>
          </a:stretch>
        </p:blipFill>
        <p:spPr bwMode="auto">
          <a:xfrm>
            <a:off x="1600200" y="5410200"/>
            <a:ext cx="762000" cy="674688"/>
          </a:xfrm>
          <a:prstGeom prst="rect">
            <a:avLst/>
          </a:prstGeom>
          <a:noFill/>
          <a:ln w="9525">
            <a:noFill/>
            <a:miter lim="800000"/>
            <a:headEnd/>
            <a:tailEnd/>
          </a:ln>
        </p:spPr>
      </p:pic>
      <p:pic>
        <p:nvPicPr>
          <p:cNvPr id="18444" name="Picture 14" descr="stars"/>
          <p:cNvPicPr>
            <a:picLocks noChangeAspect="1" noChangeArrowheads="1" noCrop="1"/>
          </p:cNvPicPr>
          <p:nvPr/>
        </p:nvPicPr>
        <p:blipFill>
          <a:blip r:embed="rId3"/>
          <a:srcRect/>
          <a:stretch>
            <a:fillRect/>
          </a:stretch>
        </p:blipFill>
        <p:spPr bwMode="auto">
          <a:xfrm>
            <a:off x="7620000" y="5562600"/>
            <a:ext cx="762000" cy="674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ox(in)">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Text Box 5"/>
          <p:cNvSpPr txBox="1">
            <a:spLocks noChangeArrowheads="1"/>
          </p:cNvSpPr>
          <p:nvPr/>
        </p:nvSpPr>
        <p:spPr bwMode="auto">
          <a:xfrm>
            <a:off x="3829050" y="6172200"/>
            <a:ext cx="1351652" cy="523220"/>
          </a:xfrm>
          <a:prstGeom prst="rect">
            <a:avLst/>
          </a:prstGeom>
          <a:noFill/>
          <a:ln w="9525">
            <a:noFill/>
            <a:miter lim="800000"/>
            <a:headEnd/>
            <a:tailEnd/>
          </a:ln>
          <a:effectLst/>
        </p:spPr>
        <p:txBody>
          <a:bodyPr wrap="none">
            <a:spAutoFit/>
          </a:bodyPr>
          <a:lstStyle/>
          <a:p>
            <a:r>
              <a:rPr lang="en-US" sz="2800" b="1" dirty="0" smtClean="0">
                <a:solidFill>
                  <a:srgbClr val="000066"/>
                </a:solidFill>
                <a:latin typeface="Times New Roman" pitchFamily="18" charset="0"/>
                <a:cs typeface="Times New Roman" pitchFamily="18" charset="0"/>
              </a:rPr>
              <a:t>Bạn già</a:t>
            </a:r>
            <a:endParaRPr lang="en-US" sz="2800" b="1" dirty="0">
              <a:solidFill>
                <a:srgbClr val="000066"/>
              </a:solidFill>
              <a:latin typeface="Times New Roman" pitchFamily="18" charset="0"/>
              <a:cs typeface="Times New Roman" pitchFamily="18" charset="0"/>
            </a:endParaRPr>
          </a:p>
        </p:txBody>
      </p:sp>
      <p:grpSp>
        <p:nvGrpSpPr>
          <p:cNvPr id="2" name="Group 10"/>
          <p:cNvGrpSpPr>
            <a:grpSpLocks/>
          </p:cNvGrpSpPr>
          <p:nvPr/>
        </p:nvGrpSpPr>
        <p:grpSpPr bwMode="auto">
          <a:xfrm>
            <a:off x="533400" y="76200"/>
            <a:ext cx="8001000" cy="6000750"/>
            <a:chOff x="336" y="48"/>
            <a:chExt cx="5040" cy="3780"/>
          </a:xfrm>
        </p:grpSpPr>
        <p:pic>
          <p:nvPicPr>
            <p:cNvPr id="26628" name="Picture 8" descr="hoi giang"/>
            <p:cNvPicPr>
              <a:picLocks noChangeAspect="1" noChangeArrowheads="1"/>
            </p:cNvPicPr>
            <p:nvPr/>
          </p:nvPicPr>
          <p:blipFill>
            <a:blip r:embed="rId3"/>
            <a:srcRect/>
            <a:stretch>
              <a:fillRect/>
            </a:stretch>
          </p:blipFill>
          <p:spPr bwMode="auto">
            <a:xfrm>
              <a:off x="336" y="48"/>
              <a:ext cx="5040" cy="3780"/>
            </a:xfrm>
            <a:prstGeom prst="rect">
              <a:avLst/>
            </a:prstGeom>
            <a:noFill/>
            <a:ln w="9525">
              <a:noFill/>
              <a:miter lim="800000"/>
              <a:headEnd/>
              <a:tailEnd/>
            </a:ln>
          </p:spPr>
        </p:pic>
        <p:pic>
          <p:nvPicPr>
            <p:cNvPr id="26629" name="Picture 9" descr="Senior women, birthday cake three women"/>
            <p:cNvPicPr>
              <a:picLocks noChangeAspect="1" noChangeArrowheads="1"/>
            </p:cNvPicPr>
            <p:nvPr/>
          </p:nvPicPr>
          <p:blipFill>
            <a:blip r:embed="rId4"/>
            <a:srcRect/>
            <a:stretch>
              <a:fillRect/>
            </a:stretch>
          </p:blipFill>
          <p:spPr bwMode="auto">
            <a:xfrm>
              <a:off x="624" y="321"/>
              <a:ext cx="4512" cy="3258"/>
            </a:xfrm>
            <a:prstGeom prst="rect">
              <a:avLst/>
            </a:prstGeom>
            <a:noFill/>
            <a:ln w="9525">
              <a:noFill/>
              <a:miter lim="800000"/>
              <a:headEnd/>
              <a:tailEnd/>
            </a:ln>
          </p:spPr>
        </p:pic>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wipe(left)">
                                      <p:cBhvr>
                                        <p:cTn id="7" dur="10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scan0001"/>
          <p:cNvPicPr>
            <a:picLocks noChangeAspect="1" noChangeArrowheads="1"/>
          </p:cNvPicPr>
          <p:nvPr/>
        </p:nvPicPr>
        <p:blipFill>
          <a:blip r:embed="rId2"/>
          <a:srcRect/>
          <a:stretch>
            <a:fillRect/>
          </a:stretch>
        </p:blipFill>
        <p:spPr bwMode="auto">
          <a:xfrm>
            <a:off x="0" y="0"/>
            <a:ext cx="9829800" cy="6858000"/>
          </a:xfrm>
          <a:prstGeom prst="rect">
            <a:avLst/>
          </a:prstGeom>
          <a:noFill/>
          <a:ln w="9525">
            <a:solidFill>
              <a:srgbClr val="FF3300"/>
            </a:solidFill>
            <a:miter lim="800000"/>
            <a:headEnd/>
            <a:tailEnd/>
          </a:ln>
        </p:spPr>
      </p:pic>
      <p:pic>
        <p:nvPicPr>
          <p:cNvPr id="20483" name="Picture 9" descr="scan0006"/>
          <p:cNvPicPr>
            <a:picLocks noChangeAspect="1" noChangeArrowheads="1"/>
          </p:cNvPicPr>
          <p:nvPr/>
        </p:nvPicPr>
        <p:blipFill>
          <a:blip r:embed="rId3"/>
          <a:srcRect/>
          <a:stretch>
            <a:fillRect/>
          </a:stretch>
        </p:blipFill>
        <p:spPr bwMode="auto">
          <a:xfrm>
            <a:off x="7239000" y="4937125"/>
            <a:ext cx="2459038" cy="1920875"/>
          </a:xfrm>
          <a:prstGeom prst="rect">
            <a:avLst/>
          </a:prstGeom>
          <a:noFill/>
          <a:ln w="9525">
            <a:noFill/>
            <a:miter lim="800000"/>
            <a:headEnd/>
            <a:tailEnd/>
          </a:ln>
        </p:spPr>
      </p:pic>
      <p:pic>
        <p:nvPicPr>
          <p:cNvPr id="20484" name="Picture 10"/>
          <p:cNvPicPr>
            <a:picLocks noChangeAspect="1" noChangeArrowheads="1"/>
          </p:cNvPicPr>
          <p:nvPr/>
        </p:nvPicPr>
        <p:blipFill>
          <a:blip r:embed="rId4"/>
          <a:srcRect/>
          <a:stretch>
            <a:fillRect/>
          </a:stretch>
        </p:blipFill>
        <p:spPr bwMode="auto">
          <a:xfrm>
            <a:off x="8001000" y="5105400"/>
            <a:ext cx="230188" cy="384175"/>
          </a:xfrm>
          <a:prstGeom prst="rect">
            <a:avLst/>
          </a:prstGeom>
          <a:noFill/>
          <a:ln w="9525">
            <a:noFill/>
            <a:miter lim="800000"/>
            <a:headEnd/>
            <a:tailEnd/>
          </a:ln>
        </p:spPr>
      </p:pic>
      <p:sp>
        <p:nvSpPr>
          <p:cNvPr id="29707" name="Text Box 11"/>
          <p:cNvSpPr txBox="1">
            <a:spLocks noChangeArrowheads="1"/>
          </p:cNvSpPr>
          <p:nvPr/>
        </p:nvSpPr>
        <p:spPr bwMode="auto">
          <a:xfrm>
            <a:off x="2819400" y="6338888"/>
            <a:ext cx="3505200" cy="528637"/>
          </a:xfrm>
          <a:prstGeom prst="rect">
            <a:avLst/>
          </a:prstGeom>
          <a:solidFill>
            <a:schemeClr val="bg1"/>
          </a:solidFill>
          <a:ln w="9525">
            <a:solidFill>
              <a:srgbClr val="FF3300"/>
            </a:solidFill>
            <a:miter lim="800000"/>
            <a:headEnd/>
            <a:tailEnd/>
          </a:ln>
        </p:spPr>
        <p:txBody>
          <a:bodyPr>
            <a:spAutoFit/>
          </a:bodyPr>
          <a:lstStyle/>
          <a:p>
            <a:pPr algn="ctr" eaLnBrk="1" hangingPunct="1">
              <a:spcBef>
                <a:spcPct val="50000"/>
              </a:spcBef>
            </a:pPr>
            <a:r>
              <a:rPr lang="en-US" sz="2800" b="1">
                <a:solidFill>
                  <a:srgbClr val="660066"/>
                </a:solidFill>
                <a:latin typeface="Arial" charset="0"/>
              </a:rPr>
              <a:t>Bạn ch</a:t>
            </a:r>
            <a:r>
              <a:rPr lang="vi-VN" sz="2800" b="1">
                <a:solidFill>
                  <a:srgbClr val="660066"/>
                </a:solidFill>
                <a:latin typeface="Arial" charset="0"/>
              </a:rPr>
              <a:t>ă</a:t>
            </a:r>
            <a:r>
              <a:rPr lang="en-US" sz="2800" b="1">
                <a:solidFill>
                  <a:srgbClr val="660066"/>
                </a:solidFill>
                <a:latin typeface="Arial" charset="0"/>
              </a:rPr>
              <a:t>n trâu</a:t>
            </a:r>
            <a:endParaRPr lang="en-US">
              <a:solidFill>
                <a:srgbClr val="660066"/>
              </a:solidFill>
              <a:latin typeface="Arial" charset="0"/>
            </a:endParaRPr>
          </a:p>
        </p:txBody>
      </p:sp>
      <p:sp>
        <p:nvSpPr>
          <p:cNvPr id="29708" name="Line 12"/>
          <p:cNvSpPr>
            <a:spLocks noChangeShapeType="1"/>
          </p:cNvSpPr>
          <p:nvPr/>
        </p:nvSpPr>
        <p:spPr bwMode="auto">
          <a:xfrm>
            <a:off x="-266700" y="914400"/>
            <a:ext cx="533400" cy="457200"/>
          </a:xfrm>
          <a:prstGeom prst="line">
            <a:avLst/>
          </a:prstGeom>
          <a:noFill/>
          <a:ln w="88900">
            <a:solidFill>
              <a:srgbClr val="FF00FF"/>
            </a:solidFill>
            <a:round/>
            <a:headEnd/>
            <a:tailEnd type="stealth"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path" presetSubtype="0" accel="50000" decel="50000" fill="hold" grpId="0" nodeType="afterEffect">
                                  <p:stCondLst>
                                    <p:cond delay="0"/>
                                  </p:stCondLst>
                                  <p:childTnLst>
                                    <p:animMotion origin="layout" path="M 0 3.33333E-6 L 0.22083 0.21088 " pathEditMode="relative" rAng="0" ptsTypes="AA">
                                      <p:cBhvr>
                                        <p:cTn id="6" dur="2000" fill="hold"/>
                                        <p:tgtEl>
                                          <p:spTgt spid="29708"/>
                                        </p:tgtEl>
                                        <p:attrNameLst>
                                          <p:attrName>ppt_x</p:attrName>
                                          <p:attrName>ppt_y</p:attrName>
                                        </p:attrNameLst>
                                      </p:cBhvr>
                                      <p:rCtr x="110" y="10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9707"/>
                                        </p:tgtEl>
                                        <p:attrNameLst>
                                          <p:attrName>style.visibility</p:attrName>
                                        </p:attrNameLst>
                                      </p:cBhvr>
                                      <p:to>
                                        <p:strVal val="visible"/>
                                      </p:to>
                                    </p:set>
                                    <p:animEffect transition="in" filter="box(in)">
                                      <p:cBhvr>
                                        <p:cTn id="11"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P spid="297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can0005"/>
          <p:cNvPicPr>
            <a:picLocks noChangeAspect="1" noChangeArrowheads="1"/>
          </p:cNvPicPr>
          <p:nvPr/>
        </p:nvPicPr>
        <p:blipFill>
          <a:blip r:embed="rId2"/>
          <a:srcRect/>
          <a:stretch>
            <a:fillRect/>
          </a:stretch>
        </p:blipFill>
        <p:spPr bwMode="auto">
          <a:xfrm>
            <a:off x="0" y="0"/>
            <a:ext cx="7086600" cy="6858000"/>
          </a:xfrm>
          <a:prstGeom prst="rect">
            <a:avLst/>
          </a:prstGeom>
          <a:noFill/>
          <a:ln w="9525">
            <a:noFill/>
            <a:miter lim="800000"/>
            <a:headEnd/>
            <a:tailEnd/>
          </a:ln>
        </p:spPr>
      </p:pic>
      <p:pic>
        <p:nvPicPr>
          <p:cNvPr id="19459" name="Picture 5" descr="scan0006"/>
          <p:cNvPicPr>
            <a:picLocks noChangeAspect="1" noChangeArrowheads="1"/>
          </p:cNvPicPr>
          <p:nvPr/>
        </p:nvPicPr>
        <p:blipFill>
          <a:blip r:embed="rId3"/>
          <a:srcRect/>
          <a:stretch>
            <a:fillRect/>
          </a:stretch>
        </p:blipFill>
        <p:spPr bwMode="auto">
          <a:xfrm>
            <a:off x="7010400" y="4724400"/>
            <a:ext cx="2362200" cy="2133600"/>
          </a:xfrm>
          <a:prstGeom prst="rect">
            <a:avLst/>
          </a:prstGeom>
          <a:noFill/>
          <a:ln w="9525">
            <a:noFill/>
            <a:miter lim="800000"/>
            <a:headEnd/>
            <a:tailEnd/>
          </a:ln>
        </p:spPr>
      </p:pic>
      <p:sp>
        <p:nvSpPr>
          <p:cNvPr id="28678" name="Text Box 6"/>
          <p:cNvSpPr txBox="1">
            <a:spLocks noChangeArrowheads="1"/>
          </p:cNvSpPr>
          <p:nvPr/>
        </p:nvSpPr>
        <p:spPr bwMode="auto">
          <a:xfrm>
            <a:off x="7391400" y="2438400"/>
            <a:ext cx="1447800" cy="946150"/>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993366"/>
                </a:solidFill>
                <a:latin typeface="Arial" charset="0"/>
              </a:rPr>
              <a:t>Bạn hàng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linds(horizontal)">
                                      <p:cBhvr>
                                        <p:cTn id="7"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IMG_0452"/>
          <p:cNvPicPr>
            <a:picLocks noChangeAspect="1" noChangeArrowheads="1"/>
          </p:cNvPicPr>
          <p:nvPr/>
        </p:nvPicPr>
        <p:blipFill>
          <a:blip r:embed="rId2">
            <a:lum bright="46000" contrast="70000"/>
          </a:blip>
          <a:srcRect/>
          <a:stretch>
            <a:fillRect/>
          </a:stretch>
        </p:blipFill>
        <p:spPr bwMode="auto">
          <a:xfrm>
            <a:off x="0" y="0"/>
            <a:ext cx="9144000" cy="5257800"/>
          </a:xfrm>
          <a:prstGeom prst="rect">
            <a:avLst/>
          </a:prstGeom>
          <a:noFill/>
          <a:ln w="9525">
            <a:solidFill>
              <a:srgbClr val="800080"/>
            </a:solidFill>
            <a:miter lim="800000"/>
            <a:headEnd/>
            <a:tailEnd/>
          </a:ln>
        </p:spPr>
      </p:pic>
      <p:pic>
        <p:nvPicPr>
          <p:cNvPr id="21507" name="Picture 5" descr="scan0006"/>
          <p:cNvPicPr>
            <a:picLocks noChangeAspect="1" noChangeArrowheads="1"/>
          </p:cNvPicPr>
          <p:nvPr/>
        </p:nvPicPr>
        <p:blipFill>
          <a:blip r:embed="rId3"/>
          <a:srcRect/>
          <a:stretch>
            <a:fillRect/>
          </a:stretch>
        </p:blipFill>
        <p:spPr bwMode="auto">
          <a:xfrm>
            <a:off x="7543800" y="5257800"/>
            <a:ext cx="1600200" cy="1600200"/>
          </a:xfrm>
          <a:prstGeom prst="rect">
            <a:avLst/>
          </a:prstGeom>
          <a:noFill/>
          <a:ln w="9525">
            <a:noFill/>
            <a:miter lim="800000"/>
            <a:headEnd/>
            <a:tailEnd/>
          </a:ln>
        </p:spPr>
      </p:pic>
      <p:sp>
        <p:nvSpPr>
          <p:cNvPr id="32774" name="Text Box 6"/>
          <p:cNvSpPr txBox="1">
            <a:spLocks noChangeArrowheads="1"/>
          </p:cNvSpPr>
          <p:nvPr/>
        </p:nvSpPr>
        <p:spPr bwMode="auto">
          <a:xfrm>
            <a:off x="1143000" y="5791200"/>
            <a:ext cx="5638800" cy="523875"/>
          </a:xfrm>
          <a:prstGeom prst="rect">
            <a:avLst/>
          </a:prstGeom>
          <a:gradFill rotWithShape="1">
            <a:gsLst>
              <a:gs pos="0">
                <a:srgbClr val="FFFF99"/>
              </a:gs>
              <a:gs pos="100000">
                <a:schemeClr val="bg1"/>
              </a:gs>
            </a:gsLst>
            <a:lin ang="5400000" scaled="1"/>
          </a:gradFill>
          <a:ln w="9525">
            <a:solidFill>
              <a:srgbClr val="FF9933"/>
            </a:solidFill>
            <a:miter lim="800000"/>
            <a:headEnd/>
            <a:tailEnd/>
          </a:ln>
        </p:spPr>
        <p:txBody>
          <a:bodyPr>
            <a:spAutoFit/>
          </a:bodyPr>
          <a:lstStyle/>
          <a:p>
            <a:pPr algn="ctr" eaLnBrk="1" hangingPunct="1">
              <a:spcBef>
                <a:spcPct val="50000"/>
              </a:spcBef>
            </a:pPr>
            <a:r>
              <a:rPr lang="en-US" sz="2800" b="1">
                <a:solidFill>
                  <a:srgbClr val="009999"/>
                </a:solidFill>
                <a:latin typeface="Arial" charset="0"/>
              </a:rPr>
              <a:t>Bạn chiến </a:t>
            </a:r>
            <a:r>
              <a:rPr lang="vi-VN" sz="2800" b="1">
                <a:solidFill>
                  <a:srgbClr val="009999"/>
                </a:solidFill>
                <a:latin typeface="Arial" charset="0"/>
              </a:rPr>
              <a:t>đ</a:t>
            </a:r>
            <a:r>
              <a:rPr lang="en-US" sz="2800" b="1">
                <a:solidFill>
                  <a:srgbClr val="009999"/>
                </a:solidFill>
                <a:latin typeface="Arial" charset="0"/>
              </a:rPr>
              <a:t>ấu (Tình </a:t>
            </a:r>
            <a:r>
              <a:rPr lang="vi-VN" sz="2800" b="1">
                <a:solidFill>
                  <a:srgbClr val="009999"/>
                </a:solidFill>
                <a:latin typeface="Arial" charset="0"/>
              </a:rPr>
              <a:t>đ</a:t>
            </a:r>
            <a:r>
              <a:rPr lang="en-US" sz="2800" b="1">
                <a:solidFill>
                  <a:srgbClr val="009999"/>
                </a:solidFill>
                <a:latin typeface="Arial" charset="0"/>
              </a:rPr>
              <a:t>ồng chí)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ox(in)">
                                      <p:cBhvr>
                                        <p:cTn id="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Text Box 5"/>
          <p:cNvSpPr txBox="1">
            <a:spLocks noChangeArrowheads="1"/>
          </p:cNvSpPr>
          <p:nvPr/>
        </p:nvSpPr>
        <p:spPr bwMode="auto">
          <a:xfrm>
            <a:off x="3429000" y="6110288"/>
            <a:ext cx="2343150" cy="519112"/>
          </a:xfrm>
          <a:prstGeom prst="rect">
            <a:avLst/>
          </a:prstGeom>
          <a:noFill/>
          <a:ln w="9525">
            <a:noFill/>
            <a:miter lim="800000"/>
            <a:headEnd/>
            <a:tailEnd/>
          </a:ln>
          <a:effectLst/>
        </p:spPr>
        <p:txBody>
          <a:bodyPr>
            <a:spAutoFit/>
          </a:bodyPr>
          <a:lstStyle/>
          <a:p>
            <a:pPr>
              <a:spcBef>
                <a:spcPct val="50000"/>
              </a:spcBef>
            </a:pPr>
            <a:r>
              <a:rPr lang="en-US" sz="2800" b="1">
                <a:solidFill>
                  <a:srgbClr val="000066"/>
                </a:solidFill>
              </a:rPr>
              <a:t>B¹n quèc tÕ</a:t>
            </a:r>
          </a:p>
        </p:txBody>
      </p:sp>
      <p:pic>
        <p:nvPicPr>
          <p:cNvPr id="28675" name="Picture 9" descr="hoi giang"/>
          <p:cNvPicPr>
            <a:picLocks noChangeAspect="1" noChangeArrowheads="1"/>
          </p:cNvPicPr>
          <p:nvPr/>
        </p:nvPicPr>
        <p:blipFill>
          <a:blip r:embed="rId3"/>
          <a:srcRect/>
          <a:stretch>
            <a:fillRect/>
          </a:stretch>
        </p:blipFill>
        <p:spPr bwMode="auto">
          <a:xfrm>
            <a:off x="685800" y="228600"/>
            <a:ext cx="8001000" cy="5715000"/>
          </a:xfrm>
          <a:prstGeom prst="rect">
            <a:avLst/>
          </a:prstGeom>
          <a:noFill/>
          <a:ln w="9525">
            <a:noFill/>
            <a:miter lim="800000"/>
            <a:headEnd/>
            <a:tailEnd/>
          </a:ln>
        </p:spPr>
      </p:pic>
      <p:pic>
        <p:nvPicPr>
          <p:cNvPr id="28676" name="Picture 11" descr="3557102926_4c3030a356"/>
          <p:cNvPicPr>
            <a:picLocks noChangeAspect="1" noChangeArrowheads="1"/>
          </p:cNvPicPr>
          <p:nvPr/>
        </p:nvPicPr>
        <p:blipFill>
          <a:blip r:embed="rId4"/>
          <a:srcRect/>
          <a:stretch>
            <a:fillRect/>
          </a:stretch>
        </p:blipFill>
        <p:spPr bwMode="auto">
          <a:xfrm>
            <a:off x="1066800" y="623888"/>
            <a:ext cx="7086600" cy="4967287"/>
          </a:xfrm>
          <a:prstGeom prst="rect">
            <a:avLst/>
          </a:prstGeom>
          <a:noFill/>
          <a:ln w="9525">
            <a:noFill/>
            <a:miter lim="800000"/>
            <a:headEnd/>
            <a:tailEnd/>
          </a:ln>
        </p:spPr>
      </p:pic>
      <p:sp>
        <p:nvSpPr>
          <p:cNvPr id="2" name="Donut 1">
            <a:hlinkClick r:id="rId5" action="ppaction://hlinkpres?slideindex=1&amp;slidetitle="/>
          </p:cNvPr>
          <p:cNvSpPr/>
          <p:nvPr/>
        </p:nvSpPr>
        <p:spPr>
          <a:xfrm>
            <a:off x="8624888" y="6372225"/>
            <a:ext cx="519112" cy="48577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wipe(left)">
                                      <p:cBhvr>
                                        <p:cTn id="7" dur="10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scan0002"/>
          <p:cNvPicPr>
            <a:picLocks noChangeAspect="1" noChangeArrowheads="1"/>
          </p:cNvPicPr>
          <p:nvPr/>
        </p:nvPicPr>
        <p:blipFill>
          <a:blip r:embed="rId2"/>
          <a:srcRect/>
          <a:stretch>
            <a:fillRect/>
          </a:stretch>
        </p:blipFill>
        <p:spPr bwMode="auto">
          <a:xfrm>
            <a:off x="3048000" y="304800"/>
            <a:ext cx="2819400" cy="2133600"/>
          </a:xfrm>
          <a:prstGeom prst="rect">
            <a:avLst/>
          </a:prstGeom>
          <a:solidFill>
            <a:srgbClr val="FF9933"/>
          </a:solidFill>
          <a:ln w="9525">
            <a:solidFill>
              <a:schemeClr val="folHlink"/>
            </a:solidFill>
            <a:miter lim="800000"/>
            <a:headEnd/>
            <a:tailEnd/>
          </a:ln>
        </p:spPr>
      </p:pic>
      <p:pic>
        <p:nvPicPr>
          <p:cNvPr id="23555" name="Picture 5" descr="120"/>
          <p:cNvPicPr>
            <a:picLocks noChangeAspect="1" noChangeArrowheads="1"/>
          </p:cNvPicPr>
          <p:nvPr/>
        </p:nvPicPr>
        <p:blipFill>
          <a:blip r:embed="rId3"/>
          <a:srcRect/>
          <a:stretch>
            <a:fillRect/>
          </a:stretch>
        </p:blipFill>
        <p:spPr bwMode="auto">
          <a:xfrm>
            <a:off x="6172200" y="260350"/>
            <a:ext cx="2667000" cy="2178050"/>
          </a:xfrm>
          <a:prstGeom prst="rect">
            <a:avLst/>
          </a:prstGeom>
          <a:solidFill>
            <a:schemeClr val="accent2"/>
          </a:solidFill>
          <a:ln w="9525">
            <a:solidFill>
              <a:schemeClr val="folHlink"/>
            </a:solidFill>
            <a:miter lim="800000"/>
            <a:headEnd/>
            <a:tailEnd/>
          </a:ln>
        </p:spPr>
      </p:pic>
      <p:pic>
        <p:nvPicPr>
          <p:cNvPr id="23556" name="Picture 6" descr="scan"/>
          <p:cNvPicPr>
            <a:picLocks noChangeAspect="1" noChangeArrowheads="1"/>
          </p:cNvPicPr>
          <p:nvPr/>
        </p:nvPicPr>
        <p:blipFill>
          <a:blip r:embed="rId4" cstate="print"/>
          <a:srcRect/>
          <a:stretch>
            <a:fillRect/>
          </a:stretch>
        </p:blipFill>
        <p:spPr bwMode="auto">
          <a:xfrm>
            <a:off x="6172200" y="2667000"/>
            <a:ext cx="2667000" cy="1844675"/>
          </a:xfrm>
          <a:prstGeom prst="rect">
            <a:avLst/>
          </a:prstGeom>
          <a:noFill/>
          <a:ln w="9525">
            <a:solidFill>
              <a:schemeClr val="accent2"/>
            </a:solidFill>
            <a:miter lim="800000"/>
            <a:headEnd/>
            <a:tailEnd/>
          </a:ln>
        </p:spPr>
      </p:pic>
      <p:pic>
        <p:nvPicPr>
          <p:cNvPr id="23557" name="Picture 7" descr="ấ"/>
          <p:cNvPicPr>
            <a:picLocks noChangeAspect="1" noChangeArrowheads="1"/>
          </p:cNvPicPr>
          <p:nvPr/>
        </p:nvPicPr>
        <p:blipFill>
          <a:blip r:embed="rId5"/>
          <a:srcRect/>
          <a:stretch>
            <a:fillRect/>
          </a:stretch>
        </p:blipFill>
        <p:spPr bwMode="auto">
          <a:xfrm>
            <a:off x="228600" y="4800600"/>
            <a:ext cx="2514600" cy="1887538"/>
          </a:xfrm>
          <a:prstGeom prst="rect">
            <a:avLst/>
          </a:prstGeom>
          <a:noFill/>
          <a:ln w="9525">
            <a:solidFill>
              <a:schemeClr val="accent2"/>
            </a:solidFill>
            <a:miter lim="800000"/>
            <a:headEnd/>
            <a:tailEnd/>
          </a:ln>
        </p:spPr>
      </p:pic>
      <p:pic>
        <p:nvPicPr>
          <p:cNvPr id="23558" name="Picture 8" descr="IMG_0452"/>
          <p:cNvPicPr>
            <a:picLocks noChangeAspect="1" noChangeArrowheads="1"/>
          </p:cNvPicPr>
          <p:nvPr/>
        </p:nvPicPr>
        <p:blipFill>
          <a:blip r:embed="rId6">
            <a:lum bright="46000" contrast="70000"/>
          </a:blip>
          <a:srcRect/>
          <a:stretch>
            <a:fillRect/>
          </a:stretch>
        </p:blipFill>
        <p:spPr bwMode="auto">
          <a:xfrm>
            <a:off x="2971800" y="4800600"/>
            <a:ext cx="3048000" cy="1905000"/>
          </a:xfrm>
          <a:prstGeom prst="rect">
            <a:avLst/>
          </a:prstGeom>
          <a:noFill/>
          <a:ln w="9525">
            <a:solidFill>
              <a:schemeClr val="accent2"/>
            </a:solidFill>
            <a:miter lim="800000"/>
            <a:headEnd/>
            <a:tailEnd/>
          </a:ln>
        </p:spPr>
      </p:pic>
      <p:pic>
        <p:nvPicPr>
          <p:cNvPr id="23559" name="Picture 9" descr="scan0001"/>
          <p:cNvPicPr>
            <a:picLocks noChangeAspect="1" noChangeArrowheads="1"/>
          </p:cNvPicPr>
          <p:nvPr/>
        </p:nvPicPr>
        <p:blipFill>
          <a:blip r:embed="rId7"/>
          <a:srcRect/>
          <a:stretch>
            <a:fillRect/>
          </a:stretch>
        </p:blipFill>
        <p:spPr bwMode="auto">
          <a:xfrm>
            <a:off x="6248400" y="4800600"/>
            <a:ext cx="2667000" cy="1968500"/>
          </a:xfrm>
          <a:prstGeom prst="rect">
            <a:avLst/>
          </a:prstGeom>
          <a:noFill/>
          <a:ln w="9525">
            <a:solidFill>
              <a:schemeClr val="accent2"/>
            </a:solidFill>
            <a:miter lim="800000"/>
            <a:headEnd/>
            <a:tailEnd/>
          </a:ln>
        </p:spPr>
      </p:pic>
      <p:pic>
        <p:nvPicPr>
          <p:cNvPr id="23560" name="Picture 10" descr="scan0005"/>
          <p:cNvPicPr>
            <a:picLocks noChangeAspect="1" noChangeArrowheads="1"/>
          </p:cNvPicPr>
          <p:nvPr/>
        </p:nvPicPr>
        <p:blipFill>
          <a:blip r:embed="rId8"/>
          <a:srcRect/>
          <a:stretch>
            <a:fillRect/>
          </a:stretch>
        </p:blipFill>
        <p:spPr bwMode="auto">
          <a:xfrm>
            <a:off x="228600" y="2590800"/>
            <a:ext cx="2514600" cy="1917700"/>
          </a:xfrm>
          <a:prstGeom prst="rect">
            <a:avLst/>
          </a:prstGeom>
          <a:noFill/>
          <a:ln w="9525">
            <a:solidFill>
              <a:srgbClr val="FF3300"/>
            </a:solidFill>
            <a:miter lim="800000"/>
            <a:headEnd/>
            <a:tailEnd/>
          </a:ln>
        </p:spPr>
      </p:pic>
      <p:pic>
        <p:nvPicPr>
          <p:cNvPr id="23561" name="Picture 11" descr="108516"/>
          <p:cNvPicPr>
            <a:picLocks noChangeAspect="1" noChangeArrowheads="1" noCrop="1"/>
          </p:cNvPicPr>
          <p:nvPr/>
        </p:nvPicPr>
        <p:blipFill>
          <a:blip r:embed="rId9"/>
          <a:srcRect/>
          <a:stretch>
            <a:fillRect/>
          </a:stretch>
        </p:blipFill>
        <p:spPr bwMode="auto">
          <a:xfrm>
            <a:off x="3048000" y="2590800"/>
            <a:ext cx="2895600" cy="1939925"/>
          </a:xfrm>
          <a:prstGeom prst="rect">
            <a:avLst/>
          </a:prstGeom>
          <a:noFill/>
          <a:ln w="9525">
            <a:noFill/>
            <a:miter lim="800000"/>
            <a:headEnd/>
            <a:tailEnd/>
          </a:ln>
        </p:spPr>
      </p:pic>
      <p:pic>
        <p:nvPicPr>
          <p:cNvPr id="23562" name="Picture 16" descr="272"/>
          <p:cNvPicPr>
            <a:picLocks noChangeAspect="1" noChangeArrowheads="1"/>
          </p:cNvPicPr>
          <p:nvPr/>
        </p:nvPicPr>
        <p:blipFill>
          <a:blip r:embed="rId10"/>
          <a:srcRect/>
          <a:stretch>
            <a:fillRect/>
          </a:stretch>
        </p:blipFill>
        <p:spPr bwMode="auto">
          <a:xfrm>
            <a:off x="228600" y="304800"/>
            <a:ext cx="2514600" cy="2157413"/>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28600" y="304800"/>
            <a:ext cx="8686800" cy="6556375"/>
          </a:xfrm>
          <a:prstGeom prst="rect">
            <a:avLst/>
          </a:prstGeom>
          <a:noFill/>
          <a:ln w="9525">
            <a:noFill/>
            <a:miter lim="800000"/>
            <a:headEnd/>
            <a:tailEnd/>
          </a:ln>
        </p:spPr>
        <p:txBody>
          <a:bodyPr>
            <a:spAutoFit/>
          </a:bodyPr>
          <a:lstStyle/>
          <a:p>
            <a:pPr algn="just" eaLnBrk="1" hangingPunct="1"/>
            <a:r>
              <a:rPr lang="en-US" sz="2800">
                <a:solidFill>
                  <a:schemeClr val="accent2"/>
                </a:solidFill>
                <a:latin typeface="Arial" charset="0"/>
              </a:rPr>
              <a:t>   Sáng hôm ấy, An </a:t>
            </a:r>
            <a:r>
              <a:rPr lang="vi-VN" sz="2800">
                <a:solidFill>
                  <a:schemeClr val="accent2"/>
                </a:solidFill>
                <a:latin typeface="Arial" charset="0"/>
              </a:rPr>
              <a:t>đ</a:t>
            </a:r>
            <a:r>
              <a:rPr lang="en-US" sz="2800">
                <a:solidFill>
                  <a:schemeClr val="accent2"/>
                </a:solidFill>
                <a:latin typeface="Arial" charset="0"/>
              </a:rPr>
              <a:t>ến nhà rủ Chung </a:t>
            </a:r>
            <a:r>
              <a:rPr lang="vi-VN" sz="2800">
                <a:solidFill>
                  <a:schemeClr val="accent2"/>
                </a:solidFill>
                <a:latin typeface="Arial" charset="0"/>
              </a:rPr>
              <a:t>đ</a:t>
            </a:r>
            <a:r>
              <a:rPr lang="en-US" sz="2800">
                <a:solidFill>
                  <a:schemeClr val="accent2"/>
                </a:solidFill>
                <a:latin typeface="Arial" charset="0"/>
              </a:rPr>
              <a:t>i học.</a:t>
            </a:r>
          </a:p>
          <a:p>
            <a:pPr algn="just" eaLnBrk="1" hangingPunct="1"/>
            <a:r>
              <a:rPr lang="en-US" sz="2800">
                <a:solidFill>
                  <a:schemeClr val="accent2"/>
                </a:solidFill>
                <a:latin typeface="Arial" charset="0"/>
              </a:rPr>
              <a:t>   An: Chung </a:t>
            </a:r>
            <a:r>
              <a:rPr lang="vi-VN" sz="2800">
                <a:solidFill>
                  <a:schemeClr val="accent2"/>
                </a:solidFill>
                <a:latin typeface="Arial" charset="0"/>
              </a:rPr>
              <a:t>ơ</a:t>
            </a:r>
            <a:r>
              <a:rPr lang="en-US" sz="2800">
                <a:solidFill>
                  <a:schemeClr val="accent2"/>
                </a:solidFill>
                <a:latin typeface="Arial" charset="0"/>
              </a:rPr>
              <a:t>i, </a:t>
            </a:r>
            <a:r>
              <a:rPr lang="vi-VN" sz="2800">
                <a:solidFill>
                  <a:schemeClr val="accent2"/>
                </a:solidFill>
                <a:latin typeface="Arial" charset="0"/>
              </a:rPr>
              <a:t>đ</a:t>
            </a:r>
            <a:r>
              <a:rPr lang="en-US" sz="2800">
                <a:solidFill>
                  <a:schemeClr val="accent2"/>
                </a:solidFill>
                <a:latin typeface="Arial" charset="0"/>
              </a:rPr>
              <a:t>i học thôi. Nhanh không muộn rồi.</a:t>
            </a:r>
          </a:p>
          <a:p>
            <a:pPr algn="just" eaLnBrk="1" hangingPunct="1"/>
            <a:r>
              <a:rPr lang="en-US" sz="2800">
                <a:solidFill>
                  <a:schemeClr val="accent2"/>
                </a:solidFill>
                <a:latin typeface="Arial" charset="0"/>
              </a:rPr>
              <a:t>   Chung: </a:t>
            </a:r>
            <a:r>
              <a:rPr lang="vi-VN" sz="2800">
                <a:solidFill>
                  <a:schemeClr val="accent2"/>
                </a:solidFill>
                <a:latin typeface="Arial" charset="0"/>
              </a:rPr>
              <a:t>Ơ</a:t>
            </a:r>
            <a:r>
              <a:rPr lang="en-US" sz="2800">
                <a:solidFill>
                  <a:schemeClr val="accent2"/>
                </a:solidFill>
                <a:latin typeface="Arial" charset="0"/>
              </a:rPr>
              <a:t>i, chờ chút nhé, ra ngay </a:t>
            </a:r>
            <a:r>
              <a:rPr lang="vi-VN" sz="2800">
                <a:solidFill>
                  <a:schemeClr val="accent2"/>
                </a:solidFill>
                <a:latin typeface="Arial" charset="0"/>
              </a:rPr>
              <a:t>đ</a:t>
            </a:r>
            <a:r>
              <a:rPr lang="en-US" sz="2800">
                <a:solidFill>
                  <a:schemeClr val="accent2"/>
                </a:solidFill>
                <a:latin typeface="Arial" charset="0"/>
              </a:rPr>
              <a:t>ây! </a:t>
            </a:r>
          </a:p>
          <a:p>
            <a:pPr algn="just" eaLnBrk="1" hangingPunct="1"/>
            <a:r>
              <a:rPr lang="en-US" sz="2800">
                <a:solidFill>
                  <a:schemeClr val="accent2"/>
                </a:solidFill>
                <a:latin typeface="Arial" charset="0"/>
              </a:rPr>
              <a:t>   Chung tiếp lời: Bạn Kiên </a:t>
            </a:r>
            <a:r>
              <a:rPr lang="vi-VN" sz="2800">
                <a:solidFill>
                  <a:schemeClr val="accent2"/>
                </a:solidFill>
                <a:latin typeface="Arial" charset="0"/>
              </a:rPr>
              <a:t>đ</a:t>
            </a:r>
            <a:r>
              <a:rPr lang="en-US" sz="2800">
                <a:solidFill>
                  <a:schemeClr val="accent2"/>
                </a:solidFill>
                <a:latin typeface="Arial" charset="0"/>
              </a:rPr>
              <a:t>âu? Sao cậu ch</a:t>
            </a:r>
            <a:r>
              <a:rPr lang="vi-VN" sz="2800">
                <a:solidFill>
                  <a:schemeClr val="accent2"/>
                </a:solidFill>
                <a:latin typeface="Arial" charset="0"/>
              </a:rPr>
              <a:t>ư</a:t>
            </a:r>
            <a:r>
              <a:rPr lang="en-US" sz="2800">
                <a:solidFill>
                  <a:schemeClr val="accent2"/>
                </a:solidFill>
                <a:latin typeface="Arial" charset="0"/>
              </a:rPr>
              <a:t>a rủ à?</a:t>
            </a:r>
          </a:p>
          <a:p>
            <a:pPr algn="just" eaLnBrk="1" hangingPunct="1"/>
            <a:r>
              <a:rPr lang="en-US" sz="2800">
                <a:solidFill>
                  <a:schemeClr val="accent2"/>
                </a:solidFill>
                <a:latin typeface="Arial" charset="0"/>
              </a:rPr>
              <a:t>   An: Tớ không rủ </a:t>
            </a:r>
            <a:r>
              <a:rPr lang="vi-VN" sz="2800">
                <a:solidFill>
                  <a:schemeClr val="accent2"/>
                </a:solidFill>
                <a:latin typeface="Arial" charset="0"/>
              </a:rPr>
              <a:t>đ</a:t>
            </a:r>
            <a:r>
              <a:rPr lang="en-US" sz="2800">
                <a:solidFill>
                  <a:schemeClr val="accent2"/>
                </a:solidFill>
                <a:latin typeface="Arial" charset="0"/>
              </a:rPr>
              <a:t>âu.</a:t>
            </a:r>
          </a:p>
          <a:p>
            <a:pPr algn="just" eaLnBrk="1" hangingPunct="1"/>
            <a:r>
              <a:rPr lang="en-US" sz="2800">
                <a:solidFill>
                  <a:schemeClr val="accent2"/>
                </a:solidFill>
                <a:latin typeface="Arial" charset="0"/>
              </a:rPr>
              <a:t>   Chung: Sao thế?</a:t>
            </a:r>
          </a:p>
          <a:p>
            <a:pPr algn="just" eaLnBrk="1" hangingPunct="1"/>
            <a:r>
              <a:rPr lang="en-US" sz="2800">
                <a:solidFill>
                  <a:schemeClr val="accent2"/>
                </a:solidFill>
                <a:latin typeface="Arial" charset="0"/>
              </a:rPr>
              <a:t>   An: Tớ không thích </a:t>
            </a:r>
            <a:r>
              <a:rPr lang="vi-VN" sz="2800">
                <a:solidFill>
                  <a:schemeClr val="accent2"/>
                </a:solidFill>
                <a:latin typeface="Arial" charset="0"/>
              </a:rPr>
              <a:t>đ</a:t>
            </a:r>
            <a:r>
              <a:rPr lang="en-US" sz="2800">
                <a:solidFill>
                  <a:schemeClr val="accent2"/>
                </a:solidFill>
                <a:latin typeface="Arial" charset="0"/>
              </a:rPr>
              <a:t>i học cùng với nó. Trông nó vừa lùn, vừa </a:t>
            </a:r>
            <a:r>
              <a:rPr lang="vi-VN" sz="2800">
                <a:solidFill>
                  <a:schemeClr val="accent2"/>
                </a:solidFill>
                <a:latin typeface="Arial" charset="0"/>
              </a:rPr>
              <a:t>đ</a:t>
            </a:r>
            <a:r>
              <a:rPr lang="en-US" sz="2800">
                <a:solidFill>
                  <a:schemeClr val="accent2"/>
                </a:solidFill>
                <a:latin typeface="Arial" charset="0"/>
              </a:rPr>
              <a:t>en lại vừa học dốt. Đi cùng làm xấu cả mặt mình ra à?</a:t>
            </a:r>
          </a:p>
          <a:p>
            <a:pPr algn="just" eaLnBrk="1" hangingPunct="1"/>
            <a:r>
              <a:rPr lang="en-US" sz="2800">
                <a:solidFill>
                  <a:schemeClr val="accent2"/>
                </a:solidFill>
                <a:latin typeface="Arial" charset="0"/>
              </a:rPr>
              <a:t>   Chung: </a:t>
            </a:r>
            <a:r>
              <a:rPr lang="vi-VN" sz="2800">
                <a:solidFill>
                  <a:schemeClr val="accent2"/>
                </a:solidFill>
                <a:latin typeface="Arial" charset="0"/>
              </a:rPr>
              <a:t>Ơ</a:t>
            </a:r>
            <a:r>
              <a:rPr lang="en-US" sz="2800">
                <a:solidFill>
                  <a:schemeClr val="accent2"/>
                </a:solidFill>
                <a:latin typeface="Arial" charset="0"/>
              </a:rPr>
              <a:t>, Là bạn với nhau sao cậu lại nói bạn ấy nh</a:t>
            </a:r>
            <a:r>
              <a:rPr lang="vi-VN" sz="2800">
                <a:solidFill>
                  <a:schemeClr val="accent2"/>
                </a:solidFill>
                <a:latin typeface="Arial" charset="0"/>
              </a:rPr>
              <a:t>ư</a:t>
            </a:r>
            <a:r>
              <a:rPr lang="en-US" sz="2800">
                <a:solidFill>
                  <a:schemeClr val="accent2"/>
                </a:solidFill>
                <a:latin typeface="Arial" charset="0"/>
              </a:rPr>
              <a:t> vậy? Lùn và </a:t>
            </a:r>
            <a:r>
              <a:rPr lang="vi-VN" sz="2800">
                <a:solidFill>
                  <a:schemeClr val="accent2"/>
                </a:solidFill>
                <a:latin typeface="Arial" charset="0"/>
              </a:rPr>
              <a:t>đ</a:t>
            </a:r>
            <a:r>
              <a:rPr lang="en-US" sz="2800">
                <a:solidFill>
                  <a:schemeClr val="accent2"/>
                </a:solidFill>
                <a:latin typeface="Arial" charset="0"/>
              </a:rPr>
              <a:t>en </a:t>
            </a:r>
            <a:r>
              <a:rPr lang="vi-VN" sz="2800">
                <a:solidFill>
                  <a:schemeClr val="accent2"/>
                </a:solidFill>
                <a:latin typeface="Arial" charset="0"/>
              </a:rPr>
              <a:t>đ</a:t>
            </a:r>
            <a:r>
              <a:rPr lang="en-US" sz="2800">
                <a:solidFill>
                  <a:schemeClr val="accent2"/>
                </a:solidFill>
                <a:latin typeface="Arial" charset="0"/>
              </a:rPr>
              <a:t>âu phải là do bạn ấy muốn. Còn học dốt, bọn mình </a:t>
            </a:r>
            <a:r>
              <a:rPr lang="vi-VN" sz="2800">
                <a:solidFill>
                  <a:schemeClr val="accent2"/>
                </a:solidFill>
                <a:latin typeface="Arial" charset="0"/>
              </a:rPr>
              <a:t>đ</a:t>
            </a:r>
            <a:r>
              <a:rPr lang="en-US" sz="2800">
                <a:solidFill>
                  <a:schemeClr val="accent2"/>
                </a:solidFill>
                <a:latin typeface="Arial" charset="0"/>
              </a:rPr>
              <a:t>ã hứa với cô là sẽ giúp bạn ấy mà.</a:t>
            </a:r>
          </a:p>
          <a:p>
            <a:pPr algn="just" eaLnBrk="1" hangingPunct="1"/>
            <a:r>
              <a:rPr lang="en-US" sz="2800">
                <a:solidFill>
                  <a:schemeClr val="accent2"/>
                </a:solidFill>
                <a:latin typeface="Arial" charset="0"/>
              </a:rPr>
              <a:t>   An: Giúp gì? Còn lâu</a:t>
            </a:r>
            <a:r>
              <a:rPr lang="en-US" sz="2800">
                <a:solidFill>
                  <a:srgbClr val="009999"/>
                </a:solidFill>
                <a:latin typeface="Arial" charset="0"/>
              </a:rPr>
              <a:t> </a:t>
            </a:r>
            <a:r>
              <a:rPr lang="en-US" sz="2800">
                <a:solidFill>
                  <a:schemeClr val="accent2"/>
                </a:solidFill>
                <a:latin typeface="Arial" charset="0"/>
              </a:rPr>
              <a:t>nó mới tiến bộ </a:t>
            </a:r>
            <a:r>
              <a:rPr lang="vi-VN" sz="2800">
                <a:solidFill>
                  <a:schemeClr val="accent2"/>
                </a:solidFill>
                <a:latin typeface="Arial" charset="0"/>
              </a:rPr>
              <a:t>đư</a:t>
            </a:r>
            <a:r>
              <a:rPr lang="en-US" sz="2800">
                <a:solidFill>
                  <a:schemeClr val="accent2"/>
                </a:solidFill>
                <a:latin typeface="Arial" charset="0"/>
              </a:rPr>
              <a:t>ợc mà giúp.</a:t>
            </a:r>
            <a:r>
              <a:rPr lang="en-US" sz="2800">
                <a:solidFill>
                  <a:srgbClr val="009999"/>
                </a:solidFill>
                <a:latin typeface="Arial" charset="0"/>
              </a:rPr>
              <a:t> </a:t>
            </a:r>
          </a:p>
          <a:p>
            <a:pPr algn="just" eaLnBrk="1" hangingPunct="1"/>
            <a:r>
              <a:rPr lang="en-US" sz="2800">
                <a:latin typeface="Arial" charset="0"/>
              </a:rPr>
              <a:t>	</a:t>
            </a:r>
          </a:p>
        </p:txBody>
      </p:sp>
      <p:sp>
        <p:nvSpPr>
          <p:cNvPr id="25603" name="AutoShape 6">
            <a:hlinkClick r:id="rId2" action="ppaction://hlinksldjump" highlightClick="1"/>
          </p:cNvPr>
          <p:cNvSpPr>
            <a:spLocks noChangeArrowheads="1"/>
          </p:cNvSpPr>
          <p:nvPr/>
        </p:nvSpPr>
        <p:spPr bwMode="auto">
          <a:xfrm>
            <a:off x="8610600" y="6248400"/>
            <a:ext cx="533400" cy="609600"/>
          </a:xfrm>
          <a:prstGeom prst="actionButtonHome">
            <a:avLst/>
          </a:prstGeom>
          <a:solidFill>
            <a:schemeClr val="accent1"/>
          </a:solidFill>
          <a:ln w="9525">
            <a:noFill/>
            <a:miter lim="800000"/>
            <a:headEnd/>
            <a:tailEnd/>
          </a:ln>
        </p:spPr>
        <p:txBody>
          <a:bodyPr wrap="none" anchor="ctr"/>
          <a:lstStyle/>
          <a:p>
            <a:pPr eaLnBrk="1" hangingPunct="1"/>
            <a:endParaRPr lang="en-US">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7" name="Text Box 9"/>
          <p:cNvSpPr txBox="1">
            <a:spLocks noChangeArrowheads="1"/>
          </p:cNvSpPr>
          <p:nvPr/>
        </p:nvSpPr>
        <p:spPr bwMode="auto">
          <a:xfrm>
            <a:off x="277813" y="166688"/>
            <a:ext cx="3200400" cy="488950"/>
          </a:xfrm>
          <a:prstGeom prst="rect">
            <a:avLst/>
          </a:prstGeom>
          <a:noFill/>
          <a:ln w="9525">
            <a:noFill/>
            <a:miter lim="800000"/>
            <a:headEnd/>
            <a:tailEnd/>
          </a:ln>
          <a:effectLst/>
        </p:spPr>
        <p:txBody>
          <a:bodyPr>
            <a:spAutoFit/>
          </a:bodyPr>
          <a:lstStyle/>
          <a:p>
            <a:pPr>
              <a:spcBef>
                <a:spcPct val="50000"/>
              </a:spcBef>
            </a:pPr>
            <a:r>
              <a:rPr lang="en-US" sz="2600" b="1" u="sng" dirty="0" smtClean="0">
                <a:solidFill>
                  <a:srgbClr val="000066"/>
                </a:solidFill>
                <a:latin typeface="Times New Roman" pitchFamily="18" charset="0"/>
                <a:cs typeface="Times New Roman" pitchFamily="18" charset="0"/>
              </a:rPr>
              <a:t>Tiết 6-Bài 6:</a:t>
            </a:r>
            <a:endParaRPr lang="en-US" sz="2600" b="1" u="sng" dirty="0">
              <a:solidFill>
                <a:srgbClr val="000066"/>
              </a:solidFill>
              <a:latin typeface="Times New Roman" pitchFamily="18" charset="0"/>
              <a:cs typeface="Times New Roman" pitchFamily="18" charset="0"/>
            </a:endParaRPr>
          </a:p>
        </p:txBody>
      </p:sp>
      <p:pic>
        <p:nvPicPr>
          <p:cNvPr id="43029" name="Picture 21" descr="421px-Karl_Marx_001[1]"/>
          <p:cNvPicPr>
            <a:picLocks noChangeAspect="1" noChangeArrowheads="1"/>
          </p:cNvPicPr>
          <p:nvPr/>
        </p:nvPicPr>
        <p:blipFill>
          <a:blip r:embed="rId3"/>
          <a:srcRect/>
          <a:stretch>
            <a:fillRect/>
          </a:stretch>
        </p:blipFill>
        <p:spPr bwMode="auto">
          <a:xfrm>
            <a:off x="1295400" y="1981200"/>
            <a:ext cx="2743200" cy="3810000"/>
          </a:xfrm>
          <a:prstGeom prst="rect">
            <a:avLst/>
          </a:prstGeom>
          <a:noFill/>
          <a:ln w="9525">
            <a:noFill/>
            <a:miter lim="800000"/>
            <a:headEnd/>
            <a:tailEnd/>
          </a:ln>
        </p:spPr>
      </p:pic>
      <p:pic>
        <p:nvPicPr>
          <p:cNvPr id="43030" name="Picture 22" descr="Engels_painting2[1]"/>
          <p:cNvPicPr>
            <a:picLocks noChangeAspect="1" noChangeArrowheads="1"/>
          </p:cNvPicPr>
          <p:nvPr/>
        </p:nvPicPr>
        <p:blipFill>
          <a:blip r:embed="rId4"/>
          <a:srcRect/>
          <a:stretch>
            <a:fillRect/>
          </a:stretch>
        </p:blipFill>
        <p:spPr bwMode="auto">
          <a:xfrm>
            <a:off x="5181600" y="1981200"/>
            <a:ext cx="2771775" cy="3810000"/>
          </a:xfrm>
          <a:prstGeom prst="rect">
            <a:avLst/>
          </a:prstGeom>
          <a:noFill/>
          <a:ln w="9525">
            <a:noFill/>
            <a:miter lim="800000"/>
            <a:headEnd/>
            <a:tailEnd/>
          </a:ln>
        </p:spPr>
      </p:pic>
      <p:sp>
        <p:nvSpPr>
          <p:cNvPr id="43031" name="Text Box 23"/>
          <p:cNvSpPr txBox="1">
            <a:spLocks noChangeArrowheads="1"/>
          </p:cNvSpPr>
          <p:nvPr/>
        </p:nvSpPr>
        <p:spPr bwMode="auto">
          <a:xfrm>
            <a:off x="847725" y="5791200"/>
            <a:ext cx="3657600" cy="763588"/>
          </a:xfrm>
          <a:prstGeom prst="rect">
            <a:avLst/>
          </a:prstGeom>
          <a:noFill/>
          <a:ln w="9525">
            <a:noFill/>
            <a:miter lim="800000"/>
            <a:headEnd/>
            <a:tailEnd/>
          </a:ln>
          <a:effectLst/>
        </p:spPr>
        <p:txBody>
          <a:bodyPr>
            <a:spAutoFit/>
          </a:bodyPr>
          <a:lstStyle/>
          <a:p>
            <a:pPr algn="ctr">
              <a:spcBef>
                <a:spcPct val="50000"/>
              </a:spcBef>
            </a:pPr>
            <a:r>
              <a:rPr lang="en-US" sz="2200" b="1" dirty="0" smtClean="0">
                <a:latin typeface=".VnArial Narrow" pitchFamily="34" charset="0"/>
              </a:rPr>
              <a:t>Các Mác </a:t>
            </a:r>
            <a:r>
              <a:rPr lang="en-US" sz="2200" b="1" dirty="0">
                <a:latin typeface=".VnArial Narrow" pitchFamily="34" charset="0"/>
              </a:rPr>
              <a:t>(Karl Marx)</a:t>
            </a:r>
          </a:p>
          <a:p>
            <a:pPr algn="ctr">
              <a:lnSpc>
                <a:spcPct val="50000"/>
              </a:lnSpc>
              <a:spcBef>
                <a:spcPct val="50000"/>
              </a:spcBef>
            </a:pPr>
            <a:r>
              <a:rPr lang="en-US" sz="2200" b="1" dirty="0">
                <a:latin typeface=".VnArial Narrow" pitchFamily="34" charset="0"/>
              </a:rPr>
              <a:t>(1818 - 1883)</a:t>
            </a:r>
          </a:p>
        </p:txBody>
      </p:sp>
      <p:sp>
        <p:nvSpPr>
          <p:cNvPr id="43032" name="Text Box 24"/>
          <p:cNvSpPr txBox="1">
            <a:spLocks noChangeArrowheads="1"/>
          </p:cNvSpPr>
          <p:nvPr/>
        </p:nvSpPr>
        <p:spPr bwMode="auto">
          <a:xfrm>
            <a:off x="4538663" y="5778500"/>
            <a:ext cx="4191000" cy="763588"/>
          </a:xfrm>
          <a:prstGeom prst="rect">
            <a:avLst/>
          </a:prstGeom>
          <a:noFill/>
          <a:ln w="9525">
            <a:noFill/>
            <a:miter lim="800000"/>
            <a:headEnd/>
            <a:tailEnd/>
          </a:ln>
          <a:effectLst/>
        </p:spPr>
        <p:txBody>
          <a:bodyPr>
            <a:spAutoFit/>
          </a:bodyPr>
          <a:lstStyle/>
          <a:p>
            <a:pPr algn="ctr">
              <a:spcBef>
                <a:spcPct val="50000"/>
              </a:spcBef>
            </a:pPr>
            <a:r>
              <a:rPr lang="en-US" sz="2200" b="1" dirty="0" smtClean="0">
                <a:latin typeface=".VnArial Narrow" pitchFamily="34" charset="0"/>
              </a:rPr>
              <a:t>Phđrich Ăngghen(Engels</a:t>
            </a:r>
            <a:r>
              <a:rPr lang="en-US" sz="2200" b="1" dirty="0">
                <a:latin typeface=".VnArial Narrow" pitchFamily="34" charset="0"/>
              </a:rPr>
              <a:t>)</a:t>
            </a:r>
          </a:p>
          <a:p>
            <a:pPr algn="ctr">
              <a:lnSpc>
                <a:spcPct val="50000"/>
              </a:lnSpc>
              <a:spcBef>
                <a:spcPct val="50000"/>
              </a:spcBef>
            </a:pPr>
            <a:r>
              <a:rPr lang="en-US" sz="2200" b="1" dirty="0">
                <a:latin typeface=".VnArial Narrow" pitchFamily="34" charset="0"/>
              </a:rPr>
              <a:t>(1820 - 1895)</a:t>
            </a:r>
          </a:p>
        </p:txBody>
      </p:sp>
      <p:sp>
        <p:nvSpPr>
          <p:cNvPr id="10" name="TextBox 9"/>
          <p:cNvSpPr txBox="1"/>
          <p:nvPr/>
        </p:nvSpPr>
        <p:spPr>
          <a:xfrm>
            <a:off x="457200" y="609600"/>
            <a:ext cx="86868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Xây dựng tình bạn trong sáng, lành mạnh</a:t>
            </a:r>
            <a:endParaRPr lang="en-US" sz="3600" b="1" dirty="0">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fade">
                                      <p:cBhvr>
                                        <p:cTn id="7" dur="500"/>
                                        <p:tgtEl>
                                          <p:spTgt spid="430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43029"/>
                                        </p:tgtEl>
                                        <p:attrNameLst>
                                          <p:attrName>style.visibility</p:attrName>
                                        </p:attrNameLst>
                                      </p:cBhvr>
                                      <p:to>
                                        <p:strVal val="visible"/>
                                      </p:to>
                                    </p:set>
                                    <p:animEffect transition="in" filter="strips(downLeft)">
                                      <p:cBhvr>
                                        <p:cTn id="12" dur="500"/>
                                        <p:tgtEl>
                                          <p:spTgt spid="43029"/>
                                        </p:tgtEl>
                                      </p:cBhvr>
                                    </p:animEffect>
                                  </p:childTnLst>
                                </p:cTn>
                              </p:par>
                              <p:par>
                                <p:cTn id="13" presetID="18" presetClass="entr" presetSubtype="12" fill="hold" nodeType="withEffect">
                                  <p:stCondLst>
                                    <p:cond delay="0"/>
                                  </p:stCondLst>
                                  <p:childTnLst>
                                    <p:set>
                                      <p:cBhvr>
                                        <p:cTn id="14" dur="1" fill="hold">
                                          <p:stCondLst>
                                            <p:cond delay="0"/>
                                          </p:stCondLst>
                                        </p:cTn>
                                        <p:tgtEl>
                                          <p:spTgt spid="43030"/>
                                        </p:tgtEl>
                                        <p:attrNameLst>
                                          <p:attrName>style.visibility</p:attrName>
                                        </p:attrNameLst>
                                      </p:cBhvr>
                                      <p:to>
                                        <p:strVal val="visible"/>
                                      </p:to>
                                    </p:set>
                                    <p:animEffect transition="in" filter="strips(downLeft)">
                                      <p:cBhvr>
                                        <p:cTn id="15" dur="500"/>
                                        <p:tgtEl>
                                          <p:spTgt spid="4303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43031"/>
                                        </p:tgtEl>
                                        <p:attrNameLst>
                                          <p:attrName>style.visibility</p:attrName>
                                        </p:attrNameLst>
                                      </p:cBhvr>
                                      <p:to>
                                        <p:strVal val="visible"/>
                                      </p:to>
                                    </p:set>
                                    <p:animEffect transition="in" filter="strips(downLeft)">
                                      <p:cBhvr>
                                        <p:cTn id="18" dur="500"/>
                                        <p:tgtEl>
                                          <p:spTgt spid="43031"/>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43032"/>
                                        </p:tgtEl>
                                        <p:attrNameLst>
                                          <p:attrName>style.visibility</p:attrName>
                                        </p:attrNameLst>
                                      </p:cBhvr>
                                      <p:to>
                                        <p:strVal val="visible"/>
                                      </p:to>
                                    </p:set>
                                    <p:animEffect transition="in" filter="strips(downLeft)">
                                      <p:cBhvr>
                                        <p:cTn id="21" dur="500"/>
                                        <p:tgtEl>
                                          <p:spTgt spid="43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p:bldP spid="43031" grpId="0"/>
      <p:bldP spid="430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lúa"/>
          <p:cNvPicPr>
            <a:picLocks noChangeAspect="1" noChangeArrowheads="1"/>
          </p:cNvPicPr>
          <p:nvPr/>
        </p:nvPicPr>
        <p:blipFill>
          <a:blip r:embed="rId2"/>
          <a:srcRect/>
          <a:stretch>
            <a:fillRect/>
          </a:stretch>
        </p:blipFill>
        <p:spPr bwMode="auto">
          <a:xfrm>
            <a:off x="-609600" y="0"/>
            <a:ext cx="10210800" cy="7543800"/>
          </a:xfrm>
          <a:prstGeom prst="rect">
            <a:avLst/>
          </a:prstGeom>
          <a:noFill/>
          <a:ln w="9525">
            <a:noFill/>
            <a:miter lim="800000"/>
            <a:headEnd/>
            <a:tailEnd/>
          </a:ln>
        </p:spPr>
      </p:pic>
      <p:sp>
        <p:nvSpPr>
          <p:cNvPr id="33798" name="Text Box 6"/>
          <p:cNvSpPr txBox="1">
            <a:spLocks noChangeArrowheads="1"/>
          </p:cNvSpPr>
          <p:nvPr/>
        </p:nvSpPr>
        <p:spPr bwMode="auto">
          <a:xfrm>
            <a:off x="1676400" y="1981200"/>
            <a:ext cx="6019800" cy="2530475"/>
          </a:xfrm>
          <a:prstGeom prst="rect">
            <a:avLst/>
          </a:prstGeom>
          <a:noFill/>
          <a:ln w="9525">
            <a:noFill/>
            <a:miter lim="800000"/>
            <a:headEnd/>
            <a:tailEnd/>
          </a:ln>
        </p:spPr>
        <p:txBody>
          <a:bodyPr>
            <a:spAutoFit/>
          </a:bodyPr>
          <a:lstStyle/>
          <a:p>
            <a:pPr algn="ctr" eaLnBrk="1" hangingPunct="1">
              <a:spcBef>
                <a:spcPct val="50000"/>
              </a:spcBef>
            </a:pPr>
            <a:r>
              <a:rPr lang="en-US" sz="4000" b="1">
                <a:solidFill>
                  <a:srgbClr val="800080"/>
                </a:solidFill>
                <a:latin typeface="Arial" charset="0"/>
              </a:rPr>
              <a:t>Tiểu phẩm</a:t>
            </a:r>
          </a:p>
          <a:p>
            <a:pPr eaLnBrk="1" hangingPunct="1">
              <a:spcBef>
                <a:spcPct val="50000"/>
              </a:spcBef>
            </a:pPr>
            <a:r>
              <a:rPr lang="en-US" sz="4000" b="1">
                <a:solidFill>
                  <a:srgbClr val="009999"/>
                </a:solidFill>
                <a:latin typeface="Arial" charset="0"/>
              </a:rPr>
              <a:t>Bạn Tâm: Vai An</a:t>
            </a:r>
            <a:r>
              <a:rPr lang="en-US">
                <a:solidFill>
                  <a:srgbClr val="009999"/>
                </a:solidFill>
                <a:latin typeface="Arial" charset="0"/>
              </a:rPr>
              <a:t> </a:t>
            </a:r>
            <a:endParaRPr lang="en-US" sz="4000" b="1">
              <a:solidFill>
                <a:srgbClr val="009999"/>
              </a:solidFill>
              <a:latin typeface="Arial" charset="0"/>
            </a:endParaRPr>
          </a:p>
          <a:p>
            <a:pPr eaLnBrk="1" hangingPunct="1">
              <a:spcBef>
                <a:spcPct val="50000"/>
              </a:spcBef>
            </a:pPr>
            <a:r>
              <a:rPr lang="en-US" sz="4000" b="1">
                <a:solidFill>
                  <a:srgbClr val="009999"/>
                </a:solidFill>
                <a:latin typeface="Arial" charset="0"/>
              </a:rPr>
              <a:t>Bạn Ánh: Vai Chung</a:t>
            </a:r>
            <a:r>
              <a:rPr lang="en-US">
                <a:latin typeface="Arial" charset="0"/>
              </a:rPr>
              <a:t> </a:t>
            </a:r>
          </a:p>
        </p:txBody>
      </p:sp>
      <p:sp>
        <p:nvSpPr>
          <p:cNvPr id="33801" name="Oval 9"/>
          <p:cNvSpPr>
            <a:spLocks noChangeArrowheads="1"/>
          </p:cNvSpPr>
          <p:nvPr/>
        </p:nvSpPr>
        <p:spPr bwMode="auto">
          <a:xfrm>
            <a:off x="990600" y="1295400"/>
            <a:ext cx="7010400" cy="1219200"/>
          </a:xfrm>
          <a:prstGeom prst="ellipse">
            <a:avLst/>
          </a:prstGeom>
          <a:gradFill rotWithShape="0">
            <a:gsLst>
              <a:gs pos="0">
                <a:srgbClr val="FFFF99"/>
              </a:gs>
              <a:gs pos="100000">
                <a:schemeClr val="bg1"/>
              </a:gs>
            </a:gsLst>
            <a:lin ang="5400000" scaled="1"/>
          </a:gradFill>
          <a:ln w="9525">
            <a:solidFill>
              <a:srgbClr val="006600"/>
            </a:solidFill>
            <a:round/>
            <a:headEnd/>
            <a:tailEnd/>
          </a:ln>
        </p:spPr>
        <p:txBody>
          <a:bodyPr wrap="none" anchor="ctr"/>
          <a:lstStyle/>
          <a:p>
            <a:pPr eaLnBrk="1" hangingPunct="1"/>
            <a:endParaRPr lang="en-US">
              <a:latin typeface="Arial" charset="0"/>
            </a:endParaRPr>
          </a:p>
        </p:txBody>
      </p:sp>
      <p:sp>
        <p:nvSpPr>
          <p:cNvPr id="33799" name="Text Box 7"/>
          <p:cNvSpPr txBox="1">
            <a:spLocks noChangeArrowheads="1"/>
          </p:cNvSpPr>
          <p:nvPr/>
        </p:nvSpPr>
        <p:spPr bwMode="auto">
          <a:xfrm>
            <a:off x="2362200" y="1600200"/>
            <a:ext cx="3962400" cy="641350"/>
          </a:xfrm>
          <a:prstGeom prst="rect">
            <a:avLst/>
          </a:prstGeom>
          <a:noFill/>
          <a:ln w="9525">
            <a:noFill/>
            <a:miter lim="800000"/>
            <a:headEnd/>
            <a:tailEnd/>
          </a:ln>
        </p:spPr>
        <p:txBody>
          <a:bodyPr>
            <a:spAutoFit/>
          </a:bodyPr>
          <a:lstStyle/>
          <a:p>
            <a:pPr algn="ctr" eaLnBrk="1" hangingPunct="1">
              <a:spcBef>
                <a:spcPct val="50000"/>
              </a:spcBef>
            </a:pPr>
            <a:r>
              <a:rPr lang="en-US" sz="3600" b="1">
                <a:solidFill>
                  <a:srgbClr val="0000CC"/>
                </a:solidFill>
                <a:latin typeface="Arial" charset="0"/>
              </a:rPr>
              <a:t>THẢO LUẬN</a:t>
            </a:r>
          </a:p>
        </p:txBody>
      </p:sp>
      <p:sp>
        <p:nvSpPr>
          <p:cNvPr id="33802" name="Text Box 10"/>
          <p:cNvSpPr txBox="1">
            <a:spLocks noChangeArrowheads="1"/>
          </p:cNvSpPr>
          <p:nvPr/>
        </p:nvSpPr>
        <p:spPr bwMode="auto">
          <a:xfrm>
            <a:off x="1371600" y="3505200"/>
            <a:ext cx="6858000" cy="2062163"/>
          </a:xfrm>
          <a:prstGeom prst="rect">
            <a:avLst/>
          </a:prstGeom>
          <a:noFill/>
          <a:ln w="9525">
            <a:noFill/>
            <a:miter lim="800000"/>
            <a:headEnd/>
            <a:tailEnd/>
          </a:ln>
        </p:spPr>
        <p:txBody>
          <a:bodyPr>
            <a:spAutoFit/>
          </a:bodyPr>
          <a:lstStyle/>
          <a:p>
            <a:pPr algn="just" eaLnBrk="1" hangingPunct="1"/>
            <a:r>
              <a:rPr lang="en-US" sz="3200" b="1">
                <a:solidFill>
                  <a:srgbClr val="0000CC"/>
                </a:solidFill>
                <a:latin typeface="Arial" charset="0"/>
              </a:rPr>
              <a:t>a. Em có tán thành với việc làm của An không? Vì sao?</a:t>
            </a:r>
          </a:p>
          <a:p>
            <a:pPr algn="just" eaLnBrk="1" hangingPunct="1"/>
            <a:r>
              <a:rPr lang="en-US" sz="3200" b="1">
                <a:solidFill>
                  <a:srgbClr val="0000CC"/>
                </a:solidFill>
                <a:latin typeface="Arial" charset="0"/>
              </a:rPr>
              <a:t>b. Theo em, trong tình bạn cần </a:t>
            </a:r>
            <a:r>
              <a:rPr lang="vi-VN" sz="3200" b="1">
                <a:solidFill>
                  <a:srgbClr val="0000CC"/>
                </a:solidFill>
                <a:latin typeface="Arial" charset="0"/>
              </a:rPr>
              <a:t>đ</a:t>
            </a:r>
            <a:r>
              <a:rPr lang="en-US" sz="3200" b="1">
                <a:solidFill>
                  <a:srgbClr val="0000CC"/>
                </a:solidFill>
                <a:latin typeface="Arial" charset="0"/>
              </a:rPr>
              <a:t>ối xử với nhau nh</a:t>
            </a:r>
            <a:r>
              <a:rPr lang="vi-VN" sz="3200" b="1">
                <a:solidFill>
                  <a:srgbClr val="0000CC"/>
                </a:solidFill>
                <a:latin typeface="Arial" charset="0"/>
              </a:rPr>
              <a:t>ư</a:t>
            </a:r>
            <a:r>
              <a:rPr lang="en-US" sz="3200" b="1">
                <a:solidFill>
                  <a:srgbClr val="0000CC"/>
                </a:solidFill>
                <a:latin typeface="Arial" charset="0"/>
              </a:rPr>
              <a:t> thế nào?</a:t>
            </a:r>
          </a:p>
        </p:txBody>
      </p:sp>
      <p:sp>
        <p:nvSpPr>
          <p:cNvPr id="8199" name="AutoShape 11">
            <a:hlinkClick r:id="rId3" action="ppaction://hlinksldjump" highlightClick="1"/>
          </p:cNvPr>
          <p:cNvSpPr>
            <a:spLocks noChangeArrowheads="1"/>
          </p:cNvSpPr>
          <p:nvPr/>
        </p:nvSpPr>
        <p:spPr bwMode="auto">
          <a:xfrm>
            <a:off x="0" y="304800"/>
            <a:ext cx="457200" cy="457200"/>
          </a:xfrm>
          <a:prstGeom prst="actionButtonHome">
            <a:avLst/>
          </a:prstGeom>
          <a:solidFill>
            <a:schemeClr val="accent1"/>
          </a:solidFill>
          <a:ln w="9525">
            <a:noFill/>
            <a:miter lim="800000"/>
            <a:headEnd/>
            <a:tailEnd/>
          </a:ln>
        </p:spPr>
        <p:txBody>
          <a:bodyPr wrap="none" anchor="ctr"/>
          <a:lstStyle/>
          <a:p>
            <a:pPr eaLnBrk="1" hangingPunct="1"/>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33798"/>
                                        </p:tgtEl>
                                      </p:cBhvr>
                                    </p:animEffect>
                                    <p:set>
                                      <p:cBhvr>
                                        <p:cTn id="7" dur="1" fill="hold">
                                          <p:stCondLst>
                                            <p:cond delay="499"/>
                                          </p:stCondLst>
                                        </p:cTn>
                                        <p:tgtEl>
                                          <p:spTgt spid="3379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box(in)">
                                      <p:cBhvr>
                                        <p:cTn id="12" dur="500"/>
                                        <p:tgtEl>
                                          <p:spTgt spid="3379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3801"/>
                                        </p:tgtEl>
                                        <p:attrNameLst>
                                          <p:attrName>style.visibility</p:attrName>
                                        </p:attrNameLst>
                                      </p:cBhvr>
                                      <p:to>
                                        <p:strVal val="visible"/>
                                      </p:to>
                                    </p:set>
                                    <p:animEffect transition="in" filter="box(in)">
                                      <p:cBhvr>
                                        <p:cTn id="15" dur="500"/>
                                        <p:tgtEl>
                                          <p:spTgt spid="338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3802"/>
                                        </p:tgtEl>
                                        <p:attrNameLst>
                                          <p:attrName>style.visibility</p:attrName>
                                        </p:attrNameLst>
                                      </p:cBhvr>
                                      <p:to>
                                        <p:strVal val="visible"/>
                                      </p:to>
                                    </p:set>
                                    <p:animEffect transition="in" filter="checkerboard(across)">
                                      <p:cBhvr>
                                        <p:cTn id="20"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801" grpId="0" animBg="1"/>
      <p:bldP spid="33799" grpId="0"/>
      <p:bldP spid="338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454025" y="914400"/>
            <a:ext cx="8342313" cy="5940425"/>
          </a:xfrm>
          <a:prstGeom prst="rect">
            <a:avLst/>
          </a:prstGeom>
          <a:noFill/>
          <a:ln w="9525">
            <a:noFill/>
            <a:miter lim="800000"/>
            <a:headEnd/>
            <a:tailEnd/>
          </a:ln>
        </p:spPr>
        <p:txBody>
          <a:bodyPr>
            <a:spAutoFit/>
          </a:bodyPr>
          <a:lstStyle/>
          <a:p>
            <a:pPr algn="just" eaLnBrk="1" hangingPunct="1"/>
            <a:r>
              <a:rPr lang="en-US" sz="3200" b="1">
                <a:solidFill>
                  <a:srgbClr val="800080"/>
                </a:solidFill>
                <a:latin typeface="Arial" charset="0"/>
              </a:rPr>
              <a:t>a. Không tán thành với việc làm của bạn An vì:</a:t>
            </a:r>
          </a:p>
          <a:p>
            <a:pPr algn="just" eaLnBrk="1" hangingPunct="1"/>
            <a:r>
              <a:rPr lang="en-US" sz="2800" b="1">
                <a:solidFill>
                  <a:srgbClr val="9900CC"/>
                </a:solidFill>
                <a:latin typeface="Arial" charset="0"/>
              </a:rPr>
              <a:t>- Không tôn trọng bạn, phân biệt </a:t>
            </a:r>
            <a:r>
              <a:rPr lang="vi-VN" sz="2800" b="1">
                <a:solidFill>
                  <a:srgbClr val="9900CC"/>
                </a:solidFill>
                <a:latin typeface="Arial" charset="0"/>
              </a:rPr>
              <a:t>đ</a:t>
            </a:r>
            <a:r>
              <a:rPr lang="en-US" sz="2800" b="1">
                <a:solidFill>
                  <a:srgbClr val="9900CC"/>
                </a:solidFill>
                <a:latin typeface="Arial" charset="0"/>
              </a:rPr>
              <a:t>ối xử với bạn. </a:t>
            </a:r>
          </a:p>
          <a:p>
            <a:pPr algn="just" eaLnBrk="1" hangingPunct="1"/>
            <a:r>
              <a:rPr lang="en-US" sz="2800" b="1">
                <a:solidFill>
                  <a:srgbClr val="9900CC"/>
                </a:solidFill>
                <a:latin typeface="Arial" charset="0"/>
              </a:rPr>
              <a:t>- Không thông cảm, </a:t>
            </a:r>
            <a:r>
              <a:rPr lang="vi-VN" sz="2800" b="1">
                <a:solidFill>
                  <a:srgbClr val="9900CC"/>
                </a:solidFill>
                <a:latin typeface="Arial" charset="0"/>
              </a:rPr>
              <a:t>đ</a:t>
            </a:r>
            <a:r>
              <a:rPr lang="en-US" sz="2800" b="1">
                <a:solidFill>
                  <a:srgbClr val="9900CC"/>
                </a:solidFill>
                <a:latin typeface="Arial" charset="0"/>
              </a:rPr>
              <a:t>ồng cảm, giúp </a:t>
            </a:r>
            <a:r>
              <a:rPr lang="vi-VN" sz="2800" b="1">
                <a:solidFill>
                  <a:srgbClr val="9900CC"/>
                </a:solidFill>
                <a:latin typeface="Arial" charset="0"/>
              </a:rPr>
              <a:t>đ</a:t>
            </a:r>
            <a:r>
              <a:rPr lang="en-US" sz="2800" b="1">
                <a:solidFill>
                  <a:srgbClr val="9900CC"/>
                </a:solidFill>
                <a:latin typeface="Arial" charset="0"/>
              </a:rPr>
              <a:t>ỡ bạn bè.</a:t>
            </a:r>
          </a:p>
          <a:p>
            <a:pPr algn="just" eaLnBrk="1" hangingPunct="1"/>
            <a:r>
              <a:rPr lang="en-US" sz="2800" b="1">
                <a:solidFill>
                  <a:srgbClr val="9900CC"/>
                </a:solidFill>
                <a:latin typeface="Arial" charset="0"/>
              </a:rPr>
              <a:t>- Không tin t</a:t>
            </a:r>
            <a:r>
              <a:rPr lang="vi-VN" sz="2800" b="1">
                <a:solidFill>
                  <a:srgbClr val="9900CC"/>
                </a:solidFill>
                <a:latin typeface="Arial" charset="0"/>
              </a:rPr>
              <a:t>ư</a:t>
            </a:r>
            <a:r>
              <a:rPr lang="en-US" sz="2800" b="1">
                <a:solidFill>
                  <a:srgbClr val="9900CC"/>
                </a:solidFill>
                <a:latin typeface="Arial" charset="0"/>
              </a:rPr>
              <a:t>ởng ở bạn.</a:t>
            </a:r>
          </a:p>
          <a:p>
            <a:pPr algn="just" eaLnBrk="1" hangingPunct="1"/>
            <a:r>
              <a:rPr lang="en-US" sz="3200" b="1">
                <a:solidFill>
                  <a:srgbClr val="800080"/>
                </a:solidFill>
                <a:latin typeface="Arial" charset="0"/>
              </a:rPr>
              <a:t>b. Trong tình bạn cần:</a:t>
            </a:r>
          </a:p>
          <a:p>
            <a:pPr algn="just" eaLnBrk="1" hangingPunct="1"/>
            <a:r>
              <a:rPr lang="en-US" sz="2800" b="1">
                <a:solidFill>
                  <a:srgbClr val="0000CC"/>
                </a:solidFill>
                <a:latin typeface="Arial" charset="0"/>
              </a:rPr>
              <a:t>- Bình </a:t>
            </a:r>
            <a:r>
              <a:rPr lang="vi-VN" sz="2800" b="1">
                <a:solidFill>
                  <a:srgbClr val="0000CC"/>
                </a:solidFill>
                <a:latin typeface="Arial" charset="0"/>
              </a:rPr>
              <a:t>đ</a:t>
            </a:r>
            <a:r>
              <a:rPr lang="en-US" sz="2800" b="1">
                <a:solidFill>
                  <a:srgbClr val="0000CC"/>
                </a:solidFill>
                <a:latin typeface="Arial" charset="0"/>
              </a:rPr>
              <a:t>ẳng, tôn trọng lẫn nhau.</a:t>
            </a:r>
          </a:p>
          <a:p>
            <a:pPr algn="just" eaLnBrk="1" hangingPunct="1"/>
            <a:r>
              <a:rPr lang="en-US" sz="2800" b="1">
                <a:solidFill>
                  <a:srgbClr val="0000CC"/>
                </a:solidFill>
                <a:latin typeface="Arial" charset="0"/>
              </a:rPr>
              <a:t>- Chân thành, tin cậy lẫn nhau.</a:t>
            </a:r>
          </a:p>
          <a:p>
            <a:pPr algn="just" eaLnBrk="1" hangingPunct="1"/>
            <a:r>
              <a:rPr lang="en-US" sz="2800" b="1">
                <a:solidFill>
                  <a:srgbClr val="0000CC"/>
                </a:solidFill>
                <a:latin typeface="Arial" charset="0"/>
              </a:rPr>
              <a:t>- Có trách nhiệm </a:t>
            </a:r>
            <a:r>
              <a:rPr lang="vi-VN" sz="2800" b="1">
                <a:solidFill>
                  <a:srgbClr val="0000CC"/>
                </a:solidFill>
                <a:latin typeface="Arial" charset="0"/>
              </a:rPr>
              <a:t>đ</a:t>
            </a:r>
            <a:r>
              <a:rPr lang="en-US" sz="2800" b="1">
                <a:solidFill>
                  <a:srgbClr val="0000CC"/>
                </a:solidFill>
                <a:latin typeface="Arial" charset="0"/>
              </a:rPr>
              <a:t>ối với nhau.</a:t>
            </a:r>
          </a:p>
          <a:p>
            <a:pPr algn="just" eaLnBrk="1" hangingPunct="1"/>
            <a:r>
              <a:rPr lang="en-US" sz="2800" b="1">
                <a:solidFill>
                  <a:srgbClr val="0000CC"/>
                </a:solidFill>
                <a:latin typeface="Arial" charset="0"/>
              </a:rPr>
              <a:t>- Thông cảm, </a:t>
            </a:r>
            <a:r>
              <a:rPr lang="vi-VN" sz="2800" b="1">
                <a:solidFill>
                  <a:srgbClr val="0000CC"/>
                </a:solidFill>
                <a:latin typeface="Arial" charset="0"/>
              </a:rPr>
              <a:t>đ</a:t>
            </a:r>
            <a:r>
              <a:rPr lang="en-US" sz="2800" b="1">
                <a:solidFill>
                  <a:srgbClr val="0000CC"/>
                </a:solidFill>
                <a:latin typeface="Arial" charset="0"/>
              </a:rPr>
              <a:t>ồng cảm sâu sắc với nhau.</a:t>
            </a:r>
          </a:p>
          <a:p>
            <a:pPr algn="just" eaLnBrk="1" hangingPunct="1"/>
            <a:r>
              <a:rPr lang="en-US" sz="2800" b="1">
                <a:solidFill>
                  <a:srgbClr val="0000CC"/>
                </a:solidFill>
                <a:latin typeface="Arial" charset="0"/>
              </a:rPr>
              <a:t>- Phù hợp với nhau về quan niệm sống.</a:t>
            </a:r>
          </a:p>
          <a:p>
            <a:pPr algn="just" eaLnBrk="1" hangingPunct="1"/>
            <a:r>
              <a:rPr lang="en-US" sz="3200" b="1">
                <a:solidFill>
                  <a:srgbClr val="FF3300"/>
                </a:solidFill>
                <a:latin typeface="Arial" charset="0"/>
              </a:rPr>
              <a:t>=&gt; Tình bạn trong sáng, lành mạnh.</a:t>
            </a:r>
          </a:p>
        </p:txBody>
      </p:sp>
      <p:sp>
        <p:nvSpPr>
          <p:cNvPr id="9219" name="Text Box 5"/>
          <p:cNvSpPr txBox="1">
            <a:spLocks noChangeArrowheads="1"/>
          </p:cNvSpPr>
          <p:nvPr/>
        </p:nvSpPr>
        <p:spPr bwMode="auto">
          <a:xfrm>
            <a:off x="2936875" y="160338"/>
            <a:ext cx="2286000" cy="641350"/>
          </a:xfrm>
          <a:prstGeom prst="rect">
            <a:avLst/>
          </a:prstGeom>
          <a:noFill/>
          <a:ln w="9525">
            <a:noFill/>
            <a:miter lim="800000"/>
            <a:headEnd/>
            <a:tailEnd/>
          </a:ln>
        </p:spPr>
        <p:txBody>
          <a:bodyPr>
            <a:spAutoFit/>
          </a:bodyPr>
          <a:lstStyle/>
          <a:p>
            <a:pPr algn="ctr" eaLnBrk="1" hangingPunct="1">
              <a:spcBef>
                <a:spcPct val="50000"/>
              </a:spcBef>
            </a:pPr>
            <a:r>
              <a:rPr lang="en-US" sz="3600" b="1">
                <a:solidFill>
                  <a:srgbClr val="009999"/>
                </a:solidFill>
                <a:latin typeface="Arial"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linds(horizontal)">
                                      <p:cBhvr>
                                        <p:cTn id="7" dur="5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box(in)">
                                      <p:cBhvr>
                                        <p:cTn id="12" dur="500"/>
                                        <p:tgtEl>
                                          <p:spTgt spid="23556">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3556">
                                            <p:txEl>
                                              <p:pRg st="2" end="2"/>
                                            </p:txEl>
                                          </p:spTgt>
                                        </p:tgtEl>
                                        <p:attrNameLst>
                                          <p:attrName>style.visibility</p:attrName>
                                        </p:attrNameLst>
                                      </p:cBhvr>
                                      <p:to>
                                        <p:strVal val="visible"/>
                                      </p:to>
                                    </p:set>
                                    <p:animEffect transition="in" filter="box(in)">
                                      <p:cBhvr>
                                        <p:cTn id="15" dur="500"/>
                                        <p:tgtEl>
                                          <p:spTgt spid="23556">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3556">
                                            <p:txEl>
                                              <p:pRg st="3" end="3"/>
                                            </p:txEl>
                                          </p:spTgt>
                                        </p:tgtEl>
                                        <p:attrNameLst>
                                          <p:attrName>style.visibility</p:attrName>
                                        </p:attrNameLst>
                                      </p:cBhvr>
                                      <p:to>
                                        <p:strVal val="visible"/>
                                      </p:to>
                                    </p:set>
                                    <p:animEffect transition="in" filter="box(in)">
                                      <p:cBhvr>
                                        <p:cTn id="18" dur="500"/>
                                        <p:tgtEl>
                                          <p:spTgt spid="2355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3556">
                                            <p:txEl>
                                              <p:pRg st="4" end="4"/>
                                            </p:txEl>
                                          </p:spTgt>
                                        </p:tgtEl>
                                        <p:attrNameLst>
                                          <p:attrName>style.visibility</p:attrName>
                                        </p:attrNameLst>
                                      </p:cBhvr>
                                      <p:to>
                                        <p:strVal val="visible"/>
                                      </p:to>
                                    </p:set>
                                    <p:animEffect transition="in" filter="blinds(horizontal)">
                                      <p:cBhvr>
                                        <p:cTn id="23" dur="500"/>
                                        <p:tgtEl>
                                          <p:spTgt spid="23556">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3556">
                                            <p:txEl>
                                              <p:pRg st="5" end="5"/>
                                            </p:txEl>
                                          </p:spTgt>
                                        </p:tgtEl>
                                        <p:attrNameLst>
                                          <p:attrName>style.visibility</p:attrName>
                                        </p:attrNameLst>
                                      </p:cBhvr>
                                      <p:to>
                                        <p:strVal val="visible"/>
                                      </p:to>
                                    </p:set>
                                    <p:animEffect transition="in" filter="blinds(horizontal)">
                                      <p:cBhvr>
                                        <p:cTn id="28" dur="500"/>
                                        <p:tgtEl>
                                          <p:spTgt spid="23556">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3556">
                                            <p:txEl>
                                              <p:pRg st="6" end="6"/>
                                            </p:txEl>
                                          </p:spTgt>
                                        </p:tgtEl>
                                        <p:attrNameLst>
                                          <p:attrName>style.visibility</p:attrName>
                                        </p:attrNameLst>
                                      </p:cBhvr>
                                      <p:to>
                                        <p:strVal val="visible"/>
                                      </p:to>
                                    </p:set>
                                    <p:animEffect transition="in" filter="box(in)">
                                      <p:cBhvr>
                                        <p:cTn id="33" dur="500"/>
                                        <p:tgtEl>
                                          <p:spTgt spid="23556">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23556">
                                            <p:txEl>
                                              <p:pRg st="7" end="7"/>
                                            </p:txEl>
                                          </p:spTgt>
                                        </p:tgtEl>
                                        <p:attrNameLst>
                                          <p:attrName>style.visibility</p:attrName>
                                        </p:attrNameLst>
                                      </p:cBhvr>
                                      <p:to>
                                        <p:strVal val="visible"/>
                                      </p:to>
                                    </p:set>
                                    <p:animEffect transition="in" filter="blinds(horizontal)">
                                      <p:cBhvr>
                                        <p:cTn id="38" dur="500"/>
                                        <p:tgtEl>
                                          <p:spTgt spid="23556">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3556">
                                            <p:txEl>
                                              <p:pRg st="8" end="8"/>
                                            </p:txEl>
                                          </p:spTgt>
                                        </p:tgtEl>
                                        <p:attrNameLst>
                                          <p:attrName>style.visibility</p:attrName>
                                        </p:attrNameLst>
                                      </p:cBhvr>
                                      <p:to>
                                        <p:strVal val="visible"/>
                                      </p:to>
                                    </p:set>
                                    <p:animEffect transition="in" filter="blinds(horizontal)">
                                      <p:cBhvr>
                                        <p:cTn id="43" dur="500"/>
                                        <p:tgtEl>
                                          <p:spTgt spid="23556">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23556">
                                            <p:txEl>
                                              <p:pRg st="9" end="9"/>
                                            </p:txEl>
                                          </p:spTgt>
                                        </p:tgtEl>
                                        <p:attrNameLst>
                                          <p:attrName>style.visibility</p:attrName>
                                        </p:attrNameLst>
                                      </p:cBhvr>
                                      <p:to>
                                        <p:strVal val="visible"/>
                                      </p:to>
                                    </p:set>
                                    <p:animEffect transition="in" filter="blinds(horizontal)">
                                      <p:cBhvr>
                                        <p:cTn id="48" dur="500"/>
                                        <p:tgtEl>
                                          <p:spTgt spid="23556">
                                            <p:txEl>
                                              <p:pRg st="9" end="9"/>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23556">
                                            <p:txEl>
                                              <p:pRg st="10" end="10"/>
                                            </p:txEl>
                                          </p:spTgt>
                                        </p:tgtEl>
                                        <p:attrNameLst>
                                          <p:attrName>style.visibility</p:attrName>
                                        </p:attrNameLst>
                                      </p:cBhvr>
                                      <p:to>
                                        <p:strVal val="visible"/>
                                      </p:to>
                                    </p:set>
                                    <p:animEffect transition="in" filter="box(in)">
                                      <p:cBhvr>
                                        <p:cTn id="53" dur="500"/>
                                        <p:tgtEl>
                                          <p:spTgt spid="2355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Tranh bia Tuyen ngon cua Dai hoi Dang cong san Phap"/>
          <p:cNvPicPr>
            <a:picLocks noChangeAspect="1" noChangeArrowheads="1"/>
          </p:cNvPicPr>
          <p:nvPr/>
        </p:nvPicPr>
        <p:blipFill>
          <a:blip r:embed="rId2"/>
          <a:srcRect/>
          <a:stretch>
            <a:fillRect/>
          </a:stretch>
        </p:blipFill>
        <p:spPr bwMode="auto">
          <a:xfrm>
            <a:off x="33338" y="1905000"/>
            <a:ext cx="3181350" cy="4724400"/>
          </a:xfrm>
          <a:prstGeom prst="rect">
            <a:avLst/>
          </a:prstGeom>
          <a:noFill/>
          <a:ln w="9525">
            <a:noFill/>
            <a:miter lim="800000"/>
            <a:headEnd/>
            <a:tailEnd/>
          </a:ln>
        </p:spPr>
      </p:pic>
      <p:sp>
        <p:nvSpPr>
          <p:cNvPr id="37893" name="Text Box 5"/>
          <p:cNvSpPr txBox="1">
            <a:spLocks noChangeArrowheads="1"/>
          </p:cNvSpPr>
          <p:nvPr/>
        </p:nvSpPr>
        <p:spPr bwMode="auto">
          <a:xfrm>
            <a:off x="0" y="609600"/>
            <a:ext cx="3810000" cy="1187450"/>
          </a:xfrm>
          <a:prstGeom prst="rect">
            <a:avLst/>
          </a:prstGeom>
          <a:noFill/>
          <a:ln w="9525">
            <a:noFill/>
            <a:miter lim="800000"/>
            <a:headEnd/>
            <a:tailEnd/>
          </a:ln>
        </p:spPr>
        <p:txBody>
          <a:bodyPr>
            <a:spAutoFit/>
          </a:bodyPr>
          <a:lstStyle/>
          <a:p>
            <a:pPr>
              <a:spcBef>
                <a:spcPct val="50000"/>
              </a:spcBef>
            </a:pPr>
            <a:r>
              <a:rPr lang="en-US" sz="2400" b="1" i="1">
                <a:solidFill>
                  <a:srgbClr val="000099"/>
                </a:solidFill>
                <a:latin typeface=".VnArial Narrow" pitchFamily="34" charset="0"/>
              </a:rPr>
              <a:t>Hai «ng ®· cïng nhau so¹n th¶o b¶n tuyªn ng«n cña §¶ng Céng S¶n(2-1848)</a:t>
            </a:r>
          </a:p>
        </p:txBody>
      </p:sp>
      <p:pic>
        <p:nvPicPr>
          <p:cNvPr id="37894" name="Picture 6" descr="Quang canh buoi le thanh lap Quoc te thu nhat"/>
          <p:cNvPicPr>
            <a:picLocks noChangeAspect="1" noChangeArrowheads="1"/>
          </p:cNvPicPr>
          <p:nvPr/>
        </p:nvPicPr>
        <p:blipFill>
          <a:blip r:embed="rId3"/>
          <a:srcRect/>
          <a:stretch>
            <a:fillRect/>
          </a:stretch>
        </p:blipFill>
        <p:spPr bwMode="auto">
          <a:xfrm>
            <a:off x="3429000" y="714375"/>
            <a:ext cx="5638800" cy="4525963"/>
          </a:xfrm>
          <a:prstGeom prst="rect">
            <a:avLst/>
          </a:prstGeom>
          <a:noFill/>
          <a:ln w="9525">
            <a:noFill/>
            <a:miter lim="800000"/>
            <a:headEnd/>
            <a:tailEnd/>
          </a:ln>
        </p:spPr>
      </p:pic>
      <p:sp>
        <p:nvSpPr>
          <p:cNvPr id="37895" name="Text Box 7"/>
          <p:cNvSpPr txBox="1">
            <a:spLocks noChangeArrowheads="1"/>
          </p:cNvSpPr>
          <p:nvPr/>
        </p:nvSpPr>
        <p:spPr bwMode="auto">
          <a:xfrm>
            <a:off x="3143250" y="5286375"/>
            <a:ext cx="6000750" cy="1200150"/>
          </a:xfrm>
          <a:prstGeom prst="rect">
            <a:avLst/>
          </a:prstGeom>
          <a:noFill/>
          <a:ln w="9525">
            <a:noFill/>
            <a:miter lim="800000"/>
            <a:headEnd/>
            <a:tailEnd/>
          </a:ln>
        </p:spPr>
        <p:txBody>
          <a:bodyPr>
            <a:spAutoFit/>
          </a:bodyPr>
          <a:lstStyle/>
          <a:p>
            <a:pPr algn="ctr">
              <a:spcBef>
                <a:spcPct val="50000"/>
              </a:spcBef>
            </a:pPr>
            <a:r>
              <a:rPr lang="en-US" sz="2400" b="1">
                <a:solidFill>
                  <a:srgbClr val="FF3399"/>
                </a:solidFill>
                <a:latin typeface=".VnArial Narrow" pitchFamily="34" charset="0"/>
              </a:rPr>
              <a:t>Hai vÞ l·nh tô vÜ ®¹i cña giai cÊp c«ng nh©n thÕ giíi trong quang c¶nh buæi lÔ thµnh lËp Quèc tÕ thø nhÊt(28.9.1864)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box(in)">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blinds(horizontal)">
                                      <p:cBhvr>
                                        <p:cTn id="12" dur="500"/>
                                        <p:tgtEl>
                                          <p:spTgt spid="3789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diamond(in)">
                                      <p:cBhvr>
                                        <p:cTn id="17" dur="2000"/>
                                        <p:tgtEl>
                                          <p:spTgt spid="378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7895"/>
                                        </p:tgtEl>
                                        <p:attrNameLst>
                                          <p:attrName>style.visibility</p:attrName>
                                        </p:attrNameLst>
                                      </p:cBhvr>
                                      <p:to>
                                        <p:strVal val="visible"/>
                                      </p:to>
                                    </p:set>
                                    <p:anim calcmode="lin" valueType="num">
                                      <p:cBhvr additive="base">
                                        <p:cTn id="22" dur="500" fill="hold"/>
                                        <p:tgtEl>
                                          <p:spTgt spid="37895"/>
                                        </p:tgtEl>
                                        <p:attrNameLst>
                                          <p:attrName>ppt_x</p:attrName>
                                        </p:attrNameLst>
                                      </p:cBhvr>
                                      <p:tavLst>
                                        <p:tav tm="0">
                                          <p:val>
                                            <p:strVal val="#ppt_x"/>
                                          </p:val>
                                        </p:tav>
                                        <p:tav tm="100000">
                                          <p:val>
                                            <p:strVal val="#ppt_x"/>
                                          </p:val>
                                        </p:tav>
                                      </p:tavLst>
                                    </p:anim>
                                    <p:anim calcmode="lin" valueType="num">
                                      <p:cBhvr additive="base">
                                        <p:cTn id="23"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Kết quả hình ảnh cho ánh mác và ăngghen"/>
          <p:cNvPicPr>
            <a:picLocks noChangeAspect="1" noChangeArrowheads="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sp>
        <p:nvSpPr>
          <p:cNvPr id="4" name="Text Box 2"/>
          <p:cNvSpPr txBox="1">
            <a:spLocks noChangeArrowheads="1"/>
          </p:cNvSpPr>
          <p:nvPr/>
        </p:nvSpPr>
        <p:spPr bwMode="auto">
          <a:xfrm>
            <a:off x="3200400" y="6350000"/>
            <a:ext cx="2667000" cy="584200"/>
          </a:xfrm>
          <a:prstGeom prst="rect">
            <a:avLst/>
          </a:prstGeom>
          <a:gradFill rotWithShape="1">
            <a:gsLst>
              <a:gs pos="0">
                <a:schemeClr val="accent1"/>
              </a:gs>
              <a:gs pos="50000">
                <a:schemeClr val="bg1"/>
              </a:gs>
              <a:gs pos="100000">
                <a:schemeClr val="accent1"/>
              </a:gs>
            </a:gsLst>
            <a:lin ang="5400000" scaled="1"/>
          </a:gradFill>
          <a:ln w="9525">
            <a:noFill/>
            <a:miter lim="800000"/>
            <a:headEnd/>
            <a:tailEnd/>
          </a:ln>
          <a:effectLst/>
        </p:spPr>
        <p:txBody>
          <a:bodyPr>
            <a:spAutoFit/>
          </a:bodyPr>
          <a:lstStyle/>
          <a:p>
            <a:pPr algn="ctr" eaLnBrk="1" hangingPunct="1">
              <a:spcBef>
                <a:spcPct val="50000"/>
              </a:spcBef>
              <a:defRPr/>
            </a:pPr>
            <a:r>
              <a:rPr lang="en-US" sz="3200" dirty="0" err="1">
                <a:solidFill>
                  <a:srgbClr val="660033"/>
                </a:solidFill>
                <a:latin typeface="+mj-lt"/>
              </a:rPr>
              <a:t>Tình</a:t>
            </a:r>
            <a:r>
              <a:rPr lang="en-US" sz="3200" dirty="0">
                <a:solidFill>
                  <a:srgbClr val="660033"/>
                </a:solidFill>
                <a:latin typeface="+mj-lt"/>
              </a:rPr>
              <a:t> </a:t>
            </a:r>
            <a:r>
              <a:rPr lang="en-US" sz="3200" dirty="0" err="1">
                <a:solidFill>
                  <a:srgbClr val="660033"/>
                </a:solidFill>
                <a:latin typeface="+mj-lt"/>
              </a:rPr>
              <a:t>đồng</a:t>
            </a:r>
            <a:r>
              <a:rPr lang="en-US" sz="3200" dirty="0">
                <a:solidFill>
                  <a:srgbClr val="660033"/>
                </a:solidFill>
                <a:latin typeface="+mj-lt"/>
              </a:rPr>
              <a:t> </a:t>
            </a:r>
            <a:r>
              <a:rPr lang="en-US" sz="3200" dirty="0" err="1">
                <a:solidFill>
                  <a:srgbClr val="660033"/>
                </a:solidFill>
                <a:latin typeface="+mj-lt"/>
              </a:rPr>
              <a:t>chí</a:t>
            </a:r>
            <a:endParaRPr lang="en-US" sz="3200" dirty="0">
              <a:solidFill>
                <a:srgbClr val="660033"/>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body" sz="half" idx="2"/>
          </p:nvPr>
        </p:nvSpPr>
        <p:spPr>
          <a:xfrm>
            <a:off x="357188" y="1785938"/>
            <a:ext cx="8501062" cy="4000500"/>
          </a:xfrm>
        </p:spPr>
        <p:txBody>
          <a:bodyPr/>
          <a:lstStyle/>
          <a:p>
            <a:pPr>
              <a:lnSpc>
                <a:spcPct val="80000"/>
              </a:lnSpc>
              <a:buFontTx/>
              <a:buNone/>
            </a:pPr>
            <a:endParaRPr lang="en-US" sz="3200" smtClean="0">
              <a:latin typeface=".VnTime" pitchFamily="34" charset="0"/>
            </a:endParaRPr>
          </a:p>
          <a:p>
            <a:pPr>
              <a:lnSpc>
                <a:spcPct val="80000"/>
              </a:lnSpc>
              <a:buFontTx/>
              <a:buNone/>
            </a:pPr>
            <a:r>
              <a:rPr lang="en-US" sz="3200" smtClean="0">
                <a:latin typeface=".VnTime" pitchFamily="34" charset="0"/>
              </a:rPr>
              <a:t>2. </a:t>
            </a:r>
            <a:r>
              <a:rPr lang="en-US" sz="3200" b="1" i="1" smtClean="0">
                <a:latin typeface=".VnTime" pitchFamily="34" charset="0"/>
              </a:rPr>
              <a:t>§Æc ®iÓm cña t×nh b¹n trong s¸ng lµnh m¹nh:</a:t>
            </a:r>
            <a:endParaRPr lang="en-US" sz="3200" smtClean="0">
              <a:latin typeface=".VnTime" pitchFamily="34" charset="0"/>
            </a:endParaRPr>
          </a:p>
          <a:p>
            <a:pPr>
              <a:lnSpc>
                <a:spcPct val="80000"/>
              </a:lnSpc>
              <a:buFontTx/>
              <a:buNone/>
            </a:pPr>
            <a:endParaRPr lang="en-US" sz="3200" smtClean="0">
              <a:latin typeface=".VnTime" pitchFamily="34" charset="0"/>
            </a:endParaRPr>
          </a:p>
          <a:p>
            <a:pPr>
              <a:lnSpc>
                <a:spcPct val="80000"/>
              </a:lnSpc>
              <a:buFontTx/>
              <a:buNone/>
            </a:pPr>
            <a:r>
              <a:rPr lang="en-US" sz="3200" smtClean="0">
                <a:latin typeface=".VnTime" pitchFamily="34" charset="0"/>
              </a:rPr>
              <a:t>- Phï hîp víi nhau vÒ quan niÖm sèng</a:t>
            </a:r>
            <a:endParaRPr lang="fr-FR" sz="3200" smtClean="0">
              <a:latin typeface=".VnTime" pitchFamily="34" charset="0"/>
            </a:endParaRPr>
          </a:p>
          <a:p>
            <a:pPr>
              <a:lnSpc>
                <a:spcPct val="80000"/>
              </a:lnSpc>
              <a:buFontTx/>
              <a:buNone/>
            </a:pPr>
            <a:r>
              <a:rPr lang="fr-FR" sz="3200" smtClean="0">
                <a:latin typeface=".VnTime" pitchFamily="34" charset="0"/>
              </a:rPr>
              <a:t>- B×nh ®¼ng, t«n träng lÉn nhau</a:t>
            </a:r>
            <a:endParaRPr lang="en-US" sz="3200" smtClean="0">
              <a:latin typeface=".VnTime" pitchFamily="34" charset="0"/>
            </a:endParaRPr>
          </a:p>
          <a:p>
            <a:pPr>
              <a:lnSpc>
                <a:spcPct val="80000"/>
              </a:lnSpc>
              <a:buFontTx/>
              <a:buNone/>
            </a:pPr>
            <a:r>
              <a:rPr lang="en-US" sz="3200" smtClean="0">
                <a:latin typeface=".VnTime" pitchFamily="34" charset="0"/>
              </a:rPr>
              <a:t>- Ch©n thµnh, tin cËy, cã tr¸ch nhiÖm.</a:t>
            </a:r>
          </a:p>
          <a:p>
            <a:pPr>
              <a:lnSpc>
                <a:spcPct val="80000"/>
              </a:lnSpc>
              <a:buFontTx/>
              <a:buNone/>
            </a:pPr>
            <a:r>
              <a:rPr lang="en-US" sz="3200" smtClean="0">
                <a:latin typeface=".VnTime" pitchFamily="34" charset="0"/>
              </a:rPr>
              <a:t>- C¶m th«ng, ®ång c¶m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6">
                                            <p:txEl>
                                              <p:pRg st="1" end="1"/>
                                            </p:txEl>
                                          </p:spTgt>
                                        </p:tgtEl>
                                        <p:attrNameLst>
                                          <p:attrName>style.visibility</p:attrName>
                                        </p:attrNameLst>
                                      </p:cBhvr>
                                      <p:to>
                                        <p:strVal val="visible"/>
                                      </p:to>
                                    </p:set>
                                    <p:animEffect transition="in" filter="box(in)">
                                      <p:cBhvr>
                                        <p:cTn id="7" dur="500"/>
                                        <p:tgtEl>
                                          <p:spTgt spid="4096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6">
                                            <p:txEl>
                                              <p:pRg st="3" end="3"/>
                                            </p:txEl>
                                          </p:spTgt>
                                        </p:tgtEl>
                                        <p:attrNameLst>
                                          <p:attrName>style.visibility</p:attrName>
                                        </p:attrNameLst>
                                      </p:cBhvr>
                                      <p:to>
                                        <p:strVal val="visible"/>
                                      </p:to>
                                    </p:set>
                                    <p:animEffect transition="in" filter="box(in)">
                                      <p:cBhvr>
                                        <p:cTn id="12" dur="500"/>
                                        <p:tgtEl>
                                          <p:spTgt spid="4096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66">
                                            <p:txEl>
                                              <p:pRg st="4" end="4"/>
                                            </p:txEl>
                                          </p:spTgt>
                                        </p:tgtEl>
                                        <p:attrNameLst>
                                          <p:attrName>style.visibility</p:attrName>
                                        </p:attrNameLst>
                                      </p:cBhvr>
                                      <p:to>
                                        <p:strVal val="visible"/>
                                      </p:to>
                                    </p:set>
                                    <p:animEffect transition="in" filter="box(in)">
                                      <p:cBhvr>
                                        <p:cTn id="17" dur="500"/>
                                        <p:tgtEl>
                                          <p:spTgt spid="4096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66">
                                            <p:txEl>
                                              <p:pRg st="5" end="5"/>
                                            </p:txEl>
                                          </p:spTgt>
                                        </p:tgtEl>
                                        <p:attrNameLst>
                                          <p:attrName>style.visibility</p:attrName>
                                        </p:attrNameLst>
                                      </p:cBhvr>
                                      <p:to>
                                        <p:strVal val="visible"/>
                                      </p:to>
                                    </p:set>
                                    <p:animEffect transition="in" filter="box(in)">
                                      <p:cBhvr>
                                        <p:cTn id="22" dur="500"/>
                                        <p:tgtEl>
                                          <p:spTgt spid="4096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66">
                                            <p:txEl>
                                              <p:pRg st="6" end="6"/>
                                            </p:txEl>
                                          </p:spTgt>
                                        </p:tgtEl>
                                        <p:attrNameLst>
                                          <p:attrName>style.visibility</p:attrName>
                                        </p:attrNameLst>
                                      </p:cBhvr>
                                      <p:to>
                                        <p:strVal val="visible"/>
                                      </p:to>
                                    </p:set>
                                    <p:animEffect transition="in" filter="box(in)">
                                      <p:cBhvr>
                                        <p:cTn id="27" dur="500"/>
                                        <p:tgtEl>
                                          <p:spTgt spid="409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82550"/>
            <a:ext cx="4857751" cy="631825"/>
          </a:xfrm>
        </p:spPr>
        <p:txBody>
          <a:bodyPr rtlCol="0">
            <a:normAutofit fontScale="90000"/>
          </a:bodyPr>
          <a:lstStyle/>
          <a:p>
            <a:pPr fontAlgn="auto">
              <a:spcAft>
                <a:spcPts val="0"/>
              </a:spcAft>
              <a:defRPr/>
            </a:pPr>
            <a:r>
              <a:rPr lang="en-US" b="1" i="1" dirty="0" err="1" smtClean="0">
                <a:solidFill>
                  <a:srgbClr val="FF0000"/>
                </a:solidFill>
              </a:rPr>
              <a:t>Có</a:t>
            </a:r>
            <a:r>
              <a:rPr lang="en-US" b="1" i="1" dirty="0" smtClean="0">
                <a:solidFill>
                  <a:srgbClr val="FF0000"/>
                </a:solidFill>
              </a:rPr>
              <a:t> ý </a:t>
            </a:r>
            <a:r>
              <a:rPr lang="en-US" b="1" i="1" dirty="0" err="1" smtClean="0">
                <a:solidFill>
                  <a:srgbClr val="FF0000"/>
                </a:solidFill>
              </a:rPr>
              <a:t>kiến</a:t>
            </a:r>
            <a:r>
              <a:rPr lang="en-US" b="1" i="1" dirty="0" smtClean="0">
                <a:solidFill>
                  <a:srgbClr val="FF0000"/>
                </a:solidFill>
              </a:rPr>
              <a:t> </a:t>
            </a:r>
            <a:r>
              <a:rPr lang="en-US" b="1" i="1" dirty="0" err="1" smtClean="0">
                <a:solidFill>
                  <a:srgbClr val="FF0000"/>
                </a:solidFill>
              </a:rPr>
              <a:t>cho</a:t>
            </a:r>
            <a:r>
              <a:rPr lang="en-US" b="1" i="1" dirty="0" smtClean="0">
                <a:solidFill>
                  <a:srgbClr val="FF0000"/>
                </a:solidFill>
              </a:rPr>
              <a:t> </a:t>
            </a:r>
            <a:r>
              <a:rPr lang="en-US" b="1" i="1" dirty="0" err="1" smtClean="0">
                <a:solidFill>
                  <a:srgbClr val="FF0000"/>
                </a:solidFill>
              </a:rPr>
              <a:t>rằng</a:t>
            </a:r>
            <a:r>
              <a:rPr lang="en-US" b="1" i="1" dirty="0" smtClean="0">
                <a:solidFill>
                  <a:srgbClr val="FF0000"/>
                </a:solidFill>
              </a:rPr>
              <a:t>:</a:t>
            </a:r>
            <a:endParaRPr lang="en-US" b="1" i="1" dirty="0">
              <a:solidFill>
                <a:srgbClr val="FF0000"/>
              </a:solidFill>
            </a:endParaRPr>
          </a:p>
        </p:txBody>
      </p:sp>
      <p:sp>
        <p:nvSpPr>
          <p:cNvPr id="3" name="Content Placeholder 2"/>
          <p:cNvSpPr>
            <a:spLocks noGrp="1"/>
          </p:cNvSpPr>
          <p:nvPr>
            <p:ph sz="half" idx="1"/>
          </p:nvPr>
        </p:nvSpPr>
        <p:spPr>
          <a:xfrm>
            <a:off x="285750" y="1000125"/>
            <a:ext cx="2828925" cy="2071688"/>
          </a:xfrm>
        </p:spPr>
        <p:txBody>
          <a:bodyPr rtlCol="0">
            <a:normAutofit fontScale="85000" lnSpcReduction="10000"/>
          </a:bodyPr>
          <a:lstStyle/>
          <a:p>
            <a:pPr fontAlgn="auto">
              <a:spcAft>
                <a:spcPts val="0"/>
              </a:spcAft>
              <a:buFont typeface="Arial" pitchFamily="34" charset="0"/>
              <a:buNone/>
              <a:defRPr/>
            </a:pPr>
            <a:r>
              <a:rPr lang="en-US" dirty="0" smtClean="0"/>
              <a:t>	</a:t>
            </a:r>
            <a:r>
              <a:rPr lang="en-US" sz="3000" b="1" dirty="0" err="1" smtClean="0">
                <a:solidFill>
                  <a:srgbClr val="002060"/>
                </a:solidFill>
              </a:rPr>
              <a:t>Không</a:t>
            </a:r>
            <a:r>
              <a:rPr lang="en-US" sz="3000" b="1" dirty="0" smtClean="0">
                <a:solidFill>
                  <a:srgbClr val="002060"/>
                </a:solidFill>
              </a:rPr>
              <a:t> </a:t>
            </a:r>
            <a:r>
              <a:rPr lang="en-US" sz="3000" b="1" dirty="0" err="1" smtClean="0">
                <a:solidFill>
                  <a:srgbClr val="002060"/>
                </a:solidFill>
              </a:rPr>
              <a:t>có</a:t>
            </a:r>
            <a:r>
              <a:rPr lang="en-US" sz="3000" b="1" dirty="0" smtClean="0">
                <a:solidFill>
                  <a:srgbClr val="002060"/>
                </a:solidFill>
              </a:rPr>
              <a:t> </a:t>
            </a:r>
            <a:r>
              <a:rPr lang="en-US" sz="3000" b="1" dirty="0" err="1" smtClean="0">
                <a:solidFill>
                  <a:srgbClr val="002060"/>
                </a:solidFill>
              </a:rPr>
              <a:t>tình</a:t>
            </a:r>
            <a:r>
              <a:rPr lang="en-US" sz="3000" b="1" dirty="0" smtClean="0">
                <a:solidFill>
                  <a:srgbClr val="002060"/>
                </a:solidFill>
              </a:rPr>
              <a:t> </a:t>
            </a:r>
            <a:r>
              <a:rPr lang="en-US" sz="3000" b="1" dirty="0" err="1" smtClean="0">
                <a:solidFill>
                  <a:srgbClr val="002060"/>
                </a:solidFill>
              </a:rPr>
              <a:t>bạn</a:t>
            </a:r>
            <a:r>
              <a:rPr lang="en-US" sz="3000" b="1" dirty="0" smtClean="0">
                <a:solidFill>
                  <a:srgbClr val="002060"/>
                </a:solidFill>
              </a:rPr>
              <a:t> </a:t>
            </a:r>
            <a:r>
              <a:rPr lang="en-US" sz="3000" b="1" dirty="0" err="1" smtClean="0">
                <a:solidFill>
                  <a:srgbClr val="002060"/>
                </a:solidFill>
              </a:rPr>
              <a:t>trong</a:t>
            </a:r>
            <a:r>
              <a:rPr lang="en-US" sz="3000" b="1" dirty="0" smtClean="0">
                <a:solidFill>
                  <a:srgbClr val="002060"/>
                </a:solidFill>
              </a:rPr>
              <a:t> </a:t>
            </a:r>
            <a:r>
              <a:rPr lang="en-US" sz="3000" b="1" dirty="0" err="1" smtClean="0">
                <a:solidFill>
                  <a:srgbClr val="002060"/>
                </a:solidFill>
              </a:rPr>
              <a:t>sáng</a:t>
            </a:r>
            <a:r>
              <a:rPr lang="en-US" sz="3000" b="1" dirty="0" smtClean="0">
                <a:solidFill>
                  <a:srgbClr val="002060"/>
                </a:solidFill>
              </a:rPr>
              <a:t>, </a:t>
            </a:r>
            <a:r>
              <a:rPr lang="en-US" sz="3000" b="1" dirty="0" err="1" smtClean="0">
                <a:solidFill>
                  <a:srgbClr val="002060"/>
                </a:solidFill>
              </a:rPr>
              <a:t>lành</a:t>
            </a:r>
            <a:r>
              <a:rPr lang="en-US" sz="3000" b="1" dirty="0" smtClean="0">
                <a:solidFill>
                  <a:srgbClr val="002060"/>
                </a:solidFill>
              </a:rPr>
              <a:t> </a:t>
            </a:r>
            <a:r>
              <a:rPr lang="en-US" sz="3000" b="1" dirty="0" err="1" smtClean="0">
                <a:solidFill>
                  <a:srgbClr val="002060"/>
                </a:solidFill>
              </a:rPr>
              <a:t>mạnh</a:t>
            </a:r>
            <a:r>
              <a:rPr lang="en-US" sz="3000" b="1" dirty="0" smtClean="0">
                <a:solidFill>
                  <a:srgbClr val="002060"/>
                </a:solidFill>
              </a:rPr>
              <a:t> </a:t>
            </a:r>
            <a:r>
              <a:rPr lang="en-US" sz="3000" b="1" dirty="0" err="1" smtClean="0">
                <a:solidFill>
                  <a:srgbClr val="002060"/>
                </a:solidFill>
              </a:rPr>
              <a:t>giữa</a:t>
            </a:r>
            <a:r>
              <a:rPr lang="en-US" sz="3000" b="1" dirty="0" smtClean="0">
                <a:solidFill>
                  <a:srgbClr val="002060"/>
                </a:solidFill>
              </a:rPr>
              <a:t> </a:t>
            </a:r>
            <a:r>
              <a:rPr lang="en-US" sz="3000" b="1" dirty="0" err="1" smtClean="0">
                <a:solidFill>
                  <a:srgbClr val="002060"/>
                </a:solidFill>
              </a:rPr>
              <a:t>những</a:t>
            </a:r>
            <a:r>
              <a:rPr lang="en-US" sz="3000" b="1" dirty="0" smtClean="0">
                <a:solidFill>
                  <a:srgbClr val="002060"/>
                </a:solidFill>
              </a:rPr>
              <a:t> </a:t>
            </a:r>
            <a:r>
              <a:rPr lang="en-US" sz="3000" b="1" dirty="0" err="1" smtClean="0">
                <a:solidFill>
                  <a:srgbClr val="002060"/>
                </a:solidFill>
              </a:rPr>
              <a:t>người</a:t>
            </a:r>
            <a:r>
              <a:rPr lang="en-US" sz="3000" b="1" dirty="0" smtClean="0">
                <a:solidFill>
                  <a:srgbClr val="002060"/>
                </a:solidFill>
              </a:rPr>
              <a:t> </a:t>
            </a:r>
            <a:r>
              <a:rPr lang="en-US" sz="3000" b="1" dirty="0" err="1" smtClean="0">
                <a:solidFill>
                  <a:srgbClr val="002060"/>
                </a:solidFill>
              </a:rPr>
              <a:t>khác</a:t>
            </a:r>
            <a:r>
              <a:rPr lang="en-US" sz="3000" b="1" dirty="0" smtClean="0">
                <a:solidFill>
                  <a:srgbClr val="002060"/>
                </a:solidFill>
              </a:rPr>
              <a:t> </a:t>
            </a:r>
            <a:r>
              <a:rPr lang="en-US" sz="3000" b="1" dirty="0" err="1" smtClean="0">
                <a:solidFill>
                  <a:srgbClr val="002060"/>
                </a:solidFill>
              </a:rPr>
              <a:t>giới</a:t>
            </a:r>
            <a:r>
              <a:rPr lang="en-US" sz="3000" b="1" dirty="0" smtClean="0">
                <a:solidFill>
                  <a:srgbClr val="002060"/>
                </a:solidFill>
              </a:rPr>
              <a:t>.</a:t>
            </a:r>
            <a:endParaRPr lang="en-US" sz="3000" b="1" dirty="0">
              <a:solidFill>
                <a:srgbClr val="002060"/>
              </a:solidFill>
            </a:endParaRPr>
          </a:p>
        </p:txBody>
      </p:sp>
      <p:sp>
        <p:nvSpPr>
          <p:cNvPr id="4" name="Content Placeholder 3"/>
          <p:cNvSpPr>
            <a:spLocks noGrp="1"/>
          </p:cNvSpPr>
          <p:nvPr>
            <p:ph sz="half" idx="2"/>
          </p:nvPr>
        </p:nvSpPr>
        <p:spPr>
          <a:xfrm>
            <a:off x="5605463" y="4286250"/>
            <a:ext cx="2395537" cy="2071688"/>
          </a:xfrm>
        </p:spPr>
        <p:txBody>
          <a:bodyPr rtlCol="0">
            <a:normAutofit fontScale="85000" lnSpcReduction="10000"/>
          </a:bodyPr>
          <a:lstStyle/>
          <a:p>
            <a:pPr fontAlgn="auto">
              <a:spcAft>
                <a:spcPts val="0"/>
              </a:spcAft>
              <a:buFont typeface="Arial" pitchFamily="34" charset="0"/>
              <a:buNone/>
              <a:defRPr/>
            </a:pPr>
            <a:r>
              <a:rPr lang="en-US" dirty="0" smtClean="0"/>
              <a:t>	</a:t>
            </a:r>
            <a:r>
              <a:rPr lang="en-US" sz="3300" b="1" dirty="0" err="1" smtClean="0">
                <a:solidFill>
                  <a:schemeClr val="accent2">
                    <a:lumMod val="50000"/>
                  </a:schemeClr>
                </a:solidFill>
              </a:rPr>
              <a:t>Tình</a:t>
            </a:r>
            <a:r>
              <a:rPr lang="en-US" sz="3300" b="1" dirty="0" smtClean="0">
                <a:solidFill>
                  <a:schemeClr val="accent2">
                    <a:lumMod val="50000"/>
                  </a:schemeClr>
                </a:solidFill>
              </a:rPr>
              <a:t> </a:t>
            </a:r>
            <a:r>
              <a:rPr lang="en-US" sz="3300" b="1" dirty="0" err="1" smtClean="0">
                <a:solidFill>
                  <a:schemeClr val="accent2">
                    <a:lumMod val="50000"/>
                  </a:schemeClr>
                </a:solidFill>
              </a:rPr>
              <a:t>bạn</a:t>
            </a:r>
            <a:r>
              <a:rPr lang="en-US" sz="3300" b="1" dirty="0" smtClean="0">
                <a:solidFill>
                  <a:schemeClr val="accent2">
                    <a:lumMod val="50000"/>
                  </a:schemeClr>
                </a:solidFill>
              </a:rPr>
              <a:t> </a:t>
            </a:r>
            <a:r>
              <a:rPr lang="en-US" sz="3300" b="1" dirty="0" err="1" smtClean="0">
                <a:solidFill>
                  <a:schemeClr val="accent2">
                    <a:lumMod val="50000"/>
                  </a:schemeClr>
                </a:solidFill>
              </a:rPr>
              <a:t>trong</a:t>
            </a:r>
            <a:r>
              <a:rPr lang="en-US" sz="3300" b="1" dirty="0" smtClean="0">
                <a:solidFill>
                  <a:schemeClr val="accent2">
                    <a:lumMod val="50000"/>
                  </a:schemeClr>
                </a:solidFill>
              </a:rPr>
              <a:t> </a:t>
            </a:r>
            <a:r>
              <a:rPr lang="en-US" sz="3300" b="1" dirty="0" err="1" smtClean="0">
                <a:solidFill>
                  <a:schemeClr val="accent2">
                    <a:lumMod val="50000"/>
                  </a:schemeClr>
                </a:solidFill>
              </a:rPr>
              <a:t>sáng</a:t>
            </a:r>
            <a:r>
              <a:rPr lang="en-US" sz="3300" b="1" dirty="0" smtClean="0">
                <a:solidFill>
                  <a:schemeClr val="accent2">
                    <a:lumMod val="50000"/>
                  </a:schemeClr>
                </a:solidFill>
              </a:rPr>
              <a:t>, </a:t>
            </a:r>
            <a:r>
              <a:rPr lang="en-US" sz="3300" b="1" dirty="0" err="1" smtClean="0">
                <a:solidFill>
                  <a:schemeClr val="accent2">
                    <a:lumMod val="50000"/>
                  </a:schemeClr>
                </a:solidFill>
              </a:rPr>
              <a:t>lành</a:t>
            </a:r>
            <a:r>
              <a:rPr lang="en-US" sz="3300" b="1" dirty="0" smtClean="0">
                <a:solidFill>
                  <a:schemeClr val="accent2">
                    <a:lumMod val="50000"/>
                  </a:schemeClr>
                </a:solidFill>
              </a:rPr>
              <a:t> </a:t>
            </a:r>
            <a:r>
              <a:rPr lang="en-US" sz="3300" b="1" dirty="0" err="1" smtClean="0">
                <a:solidFill>
                  <a:schemeClr val="accent2">
                    <a:lumMod val="50000"/>
                  </a:schemeClr>
                </a:solidFill>
              </a:rPr>
              <a:t>mạnh</a:t>
            </a:r>
            <a:r>
              <a:rPr lang="en-US" sz="3300" b="1" dirty="0" smtClean="0">
                <a:solidFill>
                  <a:schemeClr val="accent2">
                    <a:lumMod val="50000"/>
                  </a:schemeClr>
                </a:solidFill>
              </a:rPr>
              <a:t> </a:t>
            </a:r>
            <a:r>
              <a:rPr lang="en-US" sz="3300" b="1" dirty="0" err="1" smtClean="0">
                <a:solidFill>
                  <a:schemeClr val="accent2">
                    <a:lumMod val="50000"/>
                  </a:schemeClr>
                </a:solidFill>
              </a:rPr>
              <a:t>chỉ</a:t>
            </a:r>
            <a:r>
              <a:rPr lang="en-US" sz="3300" b="1" dirty="0" smtClean="0">
                <a:solidFill>
                  <a:schemeClr val="accent2">
                    <a:lumMod val="50000"/>
                  </a:schemeClr>
                </a:solidFill>
              </a:rPr>
              <a:t> </a:t>
            </a:r>
            <a:r>
              <a:rPr lang="en-US" sz="3300" b="1" dirty="0" err="1" smtClean="0">
                <a:solidFill>
                  <a:schemeClr val="accent2">
                    <a:lumMod val="50000"/>
                  </a:schemeClr>
                </a:solidFill>
              </a:rPr>
              <a:t>có</a:t>
            </a:r>
            <a:r>
              <a:rPr lang="en-US" sz="3300" b="1" dirty="0" smtClean="0">
                <a:solidFill>
                  <a:schemeClr val="accent2">
                    <a:lumMod val="50000"/>
                  </a:schemeClr>
                </a:solidFill>
              </a:rPr>
              <a:t> </a:t>
            </a:r>
            <a:r>
              <a:rPr lang="en-US" sz="3300" b="1" dirty="0" err="1" smtClean="0">
                <a:solidFill>
                  <a:schemeClr val="accent2">
                    <a:lumMod val="50000"/>
                  </a:schemeClr>
                </a:solidFill>
              </a:rPr>
              <a:t>từ</a:t>
            </a:r>
            <a:r>
              <a:rPr lang="en-US" sz="3300" b="1" dirty="0" smtClean="0">
                <a:solidFill>
                  <a:schemeClr val="accent2">
                    <a:lumMod val="50000"/>
                  </a:schemeClr>
                </a:solidFill>
              </a:rPr>
              <a:t> </a:t>
            </a:r>
            <a:r>
              <a:rPr lang="en-US" sz="3300" b="1" dirty="0" err="1" smtClean="0">
                <a:solidFill>
                  <a:schemeClr val="accent2">
                    <a:lumMod val="50000"/>
                  </a:schemeClr>
                </a:solidFill>
              </a:rPr>
              <a:t>một</a:t>
            </a:r>
            <a:r>
              <a:rPr lang="en-US" sz="3300" b="1" dirty="0" smtClean="0">
                <a:solidFill>
                  <a:schemeClr val="accent2">
                    <a:lumMod val="50000"/>
                  </a:schemeClr>
                </a:solidFill>
              </a:rPr>
              <a:t> </a:t>
            </a:r>
            <a:r>
              <a:rPr lang="en-US" sz="3300" b="1" dirty="0" err="1" smtClean="0">
                <a:solidFill>
                  <a:schemeClr val="accent2">
                    <a:lumMod val="50000"/>
                  </a:schemeClr>
                </a:solidFill>
              </a:rPr>
              <a:t>phía</a:t>
            </a:r>
            <a:r>
              <a:rPr lang="en-US" sz="3300" b="1" dirty="0" smtClean="0">
                <a:solidFill>
                  <a:schemeClr val="accent2">
                    <a:lumMod val="50000"/>
                  </a:schemeClr>
                </a:solidFill>
              </a:rPr>
              <a:t>.</a:t>
            </a:r>
            <a:endParaRPr lang="en-US" sz="3300" b="1" dirty="0">
              <a:solidFill>
                <a:schemeClr val="accent2">
                  <a:lumMod val="50000"/>
                </a:schemeClr>
              </a:solidFill>
            </a:endParaRPr>
          </a:p>
        </p:txBody>
      </p:sp>
      <p:pic>
        <p:nvPicPr>
          <p:cNvPr id="5" name="Picture 4" descr="cach-day-sai-lam-khien-con-gai-de-bi-hu-hong-cua-cac-bac-cha-me (4).jpg"/>
          <p:cNvPicPr>
            <a:picLocks noChangeAspect="1"/>
          </p:cNvPicPr>
          <p:nvPr/>
        </p:nvPicPr>
        <p:blipFill>
          <a:blip r:embed="rId2"/>
          <a:srcRect/>
          <a:stretch>
            <a:fillRect/>
          </a:stretch>
        </p:blipFill>
        <p:spPr bwMode="auto">
          <a:xfrm>
            <a:off x="4286250" y="52388"/>
            <a:ext cx="4786313" cy="3519487"/>
          </a:xfrm>
          <a:prstGeom prst="rect">
            <a:avLst/>
          </a:prstGeom>
          <a:noFill/>
          <a:ln w="9525">
            <a:noFill/>
            <a:miter lim="800000"/>
            <a:headEnd/>
            <a:tailEnd/>
          </a:ln>
        </p:spPr>
      </p:pic>
      <p:pic>
        <p:nvPicPr>
          <p:cNvPr id="6" name="Picture 5" descr="1432441698-pztx_mg_1902_wtfw.jpg"/>
          <p:cNvPicPr>
            <a:picLocks noChangeAspect="1"/>
          </p:cNvPicPr>
          <p:nvPr/>
        </p:nvPicPr>
        <p:blipFill>
          <a:blip r:embed="rId3"/>
          <a:srcRect/>
          <a:stretch>
            <a:fillRect/>
          </a:stretch>
        </p:blipFill>
        <p:spPr bwMode="auto">
          <a:xfrm>
            <a:off x="71438" y="3643313"/>
            <a:ext cx="4857750" cy="3143250"/>
          </a:xfrm>
          <a:prstGeom prst="rect">
            <a:avLst/>
          </a:prstGeom>
          <a:noFill/>
          <a:ln w="9525">
            <a:noFill/>
            <a:miter lim="800000"/>
            <a:headEnd/>
            <a:tailEnd/>
          </a:ln>
        </p:spPr>
      </p:pic>
      <p:sp>
        <p:nvSpPr>
          <p:cNvPr id="7" name="Rectangle 6"/>
          <p:cNvSpPr/>
          <p:nvPr/>
        </p:nvSpPr>
        <p:spPr>
          <a:xfrm rot="20358864">
            <a:off x="-193185" y="2662948"/>
            <a:ext cx="9521516" cy="584775"/>
          </a:xfrm>
          <a:prstGeom prst="rect">
            <a:avLst/>
          </a:prstGeom>
          <a:noFill/>
        </p:spPr>
        <p:txBody>
          <a:bodyPr wrap="none">
            <a:spAutoFit/>
          </a:bodyPr>
          <a:lstStyle/>
          <a:p>
            <a:pPr algn="ctr" fontAlgn="auto">
              <a:spcBef>
                <a:spcPts val="0"/>
              </a:spcBef>
              <a:spcAft>
                <a:spcPts val="0"/>
              </a:spcAft>
              <a:defRPr/>
            </a:pPr>
            <a:r>
              <a:rPr lang="en-US" sz="3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Em</a:t>
            </a:r>
            <a:r>
              <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 </a:t>
            </a:r>
            <a:r>
              <a:rPr lang="en-US" sz="3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có</a:t>
            </a:r>
            <a:r>
              <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 </a:t>
            </a:r>
            <a:r>
              <a:rPr lang="en-US" sz="3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đồng</a:t>
            </a:r>
            <a:r>
              <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 ý </a:t>
            </a:r>
            <a:r>
              <a:rPr lang="en-US" sz="3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với</a:t>
            </a:r>
            <a:r>
              <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 ý </a:t>
            </a:r>
            <a:r>
              <a:rPr lang="en-US" sz="3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kiến</a:t>
            </a:r>
            <a:r>
              <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 </a:t>
            </a:r>
            <a:r>
              <a:rPr lang="en-US" sz="3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trên</a:t>
            </a:r>
            <a:r>
              <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 hay </a:t>
            </a:r>
            <a:r>
              <a:rPr lang="en-US" sz="3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không</a:t>
            </a:r>
            <a:r>
              <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 </a:t>
            </a:r>
            <a:r>
              <a:rPr lang="en-US" sz="3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Vì</a:t>
            </a:r>
            <a:r>
              <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 </a:t>
            </a:r>
            <a:r>
              <a:rPr lang="en-US" sz="3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sao</a:t>
            </a:r>
            <a:r>
              <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2"/>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slide(fromBottom)">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0"/>
            <a:ext cx="8858250" cy="2439988"/>
          </a:xfrm>
        </p:spPr>
        <p:txBody>
          <a:bodyPr rtlCol="0">
            <a:normAutofit fontScale="90000"/>
          </a:bodyPr>
          <a:lstStyle/>
          <a:p>
            <a:pPr fontAlgn="auto">
              <a:spcAft>
                <a:spcPts val="0"/>
              </a:spcAft>
              <a:defRPr/>
            </a:pPr>
            <a:r>
              <a:rPr lang="en-US" sz="3600" i="1" dirty="0" err="1" smtClean="0">
                <a:solidFill>
                  <a:srgbClr val="FF0000"/>
                </a:solidFill>
              </a:rPr>
              <a:t>Trên</a:t>
            </a:r>
            <a:r>
              <a:rPr lang="en-US" sz="3600" i="1" dirty="0" smtClean="0">
                <a:solidFill>
                  <a:srgbClr val="FF0000"/>
                </a:solidFill>
              </a:rPr>
              <a:t> </a:t>
            </a:r>
            <a:r>
              <a:rPr lang="en-US" sz="3600" i="1" dirty="0" err="1" smtClean="0">
                <a:solidFill>
                  <a:srgbClr val="FF0000"/>
                </a:solidFill>
              </a:rPr>
              <a:t>thực</a:t>
            </a:r>
            <a:r>
              <a:rPr lang="en-US" sz="3600" i="1" dirty="0" smtClean="0">
                <a:solidFill>
                  <a:srgbClr val="FF0000"/>
                </a:solidFill>
              </a:rPr>
              <a:t> </a:t>
            </a:r>
            <a:r>
              <a:rPr lang="en-US" sz="3600" i="1" dirty="0" err="1" smtClean="0">
                <a:solidFill>
                  <a:srgbClr val="FF0000"/>
                </a:solidFill>
              </a:rPr>
              <a:t>tế</a:t>
            </a:r>
            <a:r>
              <a:rPr lang="en-US" sz="3600" i="1" dirty="0" smtClean="0">
                <a:solidFill>
                  <a:srgbClr val="FF0000"/>
                </a:solidFill>
              </a:rPr>
              <a:t>, </a:t>
            </a:r>
            <a:r>
              <a:rPr lang="en-US" sz="3600" i="1" dirty="0" err="1" smtClean="0">
                <a:solidFill>
                  <a:srgbClr val="FF0000"/>
                </a:solidFill>
              </a:rPr>
              <a:t>vẫn</a:t>
            </a:r>
            <a:r>
              <a:rPr lang="en-US" sz="3600" i="1" dirty="0" smtClean="0">
                <a:solidFill>
                  <a:srgbClr val="FF0000"/>
                </a:solidFill>
              </a:rPr>
              <a:t> </a:t>
            </a:r>
            <a:r>
              <a:rPr lang="en-US" sz="3600" i="1" dirty="0" err="1" smtClean="0">
                <a:solidFill>
                  <a:srgbClr val="FF0000"/>
                </a:solidFill>
              </a:rPr>
              <a:t>có</a:t>
            </a:r>
            <a:r>
              <a:rPr lang="en-US" sz="3600" i="1" dirty="0" smtClean="0">
                <a:solidFill>
                  <a:srgbClr val="FF0000"/>
                </a:solidFill>
              </a:rPr>
              <a:t> </a:t>
            </a:r>
            <a:r>
              <a:rPr lang="en-US" sz="3600" i="1" dirty="0" err="1" smtClean="0">
                <a:solidFill>
                  <a:srgbClr val="FF0000"/>
                </a:solidFill>
              </a:rPr>
              <a:t>tình</a:t>
            </a:r>
            <a:r>
              <a:rPr lang="en-US" sz="3600" i="1" dirty="0" smtClean="0">
                <a:solidFill>
                  <a:srgbClr val="FF0000"/>
                </a:solidFill>
              </a:rPr>
              <a:t> </a:t>
            </a:r>
            <a:r>
              <a:rPr lang="en-US" sz="3600" i="1" dirty="0" err="1" smtClean="0">
                <a:solidFill>
                  <a:srgbClr val="FF0000"/>
                </a:solidFill>
              </a:rPr>
              <a:t>bạn</a:t>
            </a:r>
            <a:r>
              <a:rPr lang="en-US" sz="3600" i="1" dirty="0" smtClean="0">
                <a:solidFill>
                  <a:srgbClr val="FF0000"/>
                </a:solidFill>
              </a:rPr>
              <a:t> </a:t>
            </a:r>
            <a:r>
              <a:rPr lang="en-US" sz="3600" i="1" dirty="0" err="1" smtClean="0">
                <a:solidFill>
                  <a:srgbClr val="FF0000"/>
                </a:solidFill>
              </a:rPr>
              <a:t>trong</a:t>
            </a:r>
            <a:r>
              <a:rPr lang="en-US" sz="3600" i="1" dirty="0" smtClean="0">
                <a:solidFill>
                  <a:srgbClr val="FF0000"/>
                </a:solidFill>
              </a:rPr>
              <a:t> </a:t>
            </a:r>
            <a:r>
              <a:rPr lang="en-US" sz="3600" i="1" dirty="0" err="1" smtClean="0">
                <a:solidFill>
                  <a:srgbClr val="FF0000"/>
                </a:solidFill>
              </a:rPr>
              <a:t>sáng</a:t>
            </a:r>
            <a:r>
              <a:rPr lang="en-US" sz="3600" i="1" dirty="0" smtClean="0">
                <a:solidFill>
                  <a:srgbClr val="FF0000"/>
                </a:solidFill>
              </a:rPr>
              <a:t>, </a:t>
            </a:r>
            <a:r>
              <a:rPr lang="en-US" sz="3600" i="1" dirty="0" err="1" smtClean="0">
                <a:solidFill>
                  <a:srgbClr val="FF0000"/>
                </a:solidFill>
              </a:rPr>
              <a:t>lành</a:t>
            </a:r>
            <a:r>
              <a:rPr lang="en-US" sz="3600" i="1" dirty="0" smtClean="0">
                <a:solidFill>
                  <a:srgbClr val="FF0000"/>
                </a:solidFill>
              </a:rPr>
              <a:t> </a:t>
            </a:r>
            <a:r>
              <a:rPr lang="en-US" sz="3600" i="1" dirty="0" err="1" smtClean="0">
                <a:solidFill>
                  <a:srgbClr val="FF0000"/>
                </a:solidFill>
              </a:rPr>
              <a:t>mạnh</a:t>
            </a:r>
            <a:r>
              <a:rPr lang="en-US" sz="3600" i="1" dirty="0" smtClean="0">
                <a:solidFill>
                  <a:srgbClr val="FF0000"/>
                </a:solidFill>
              </a:rPr>
              <a:t> </a:t>
            </a:r>
            <a:r>
              <a:rPr lang="en-US" sz="3600" i="1" dirty="0" err="1" smtClean="0">
                <a:solidFill>
                  <a:srgbClr val="FF0000"/>
                </a:solidFill>
              </a:rPr>
              <a:t>giữa</a:t>
            </a:r>
            <a:r>
              <a:rPr lang="en-US" sz="3600" i="1" dirty="0" smtClean="0">
                <a:solidFill>
                  <a:srgbClr val="FF0000"/>
                </a:solidFill>
              </a:rPr>
              <a:t> </a:t>
            </a:r>
            <a:r>
              <a:rPr lang="en-US" sz="3600" i="1" dirty="0" err="1" smtClean="0">
                <a:solidFill>
                  <a:srgbClr val="FF0000"/>
                </a:solidFill>
              </a:rPr>
              <a:t>những</a:t>
            </a:r>
            <a:r>
              <a:rPr lang="en-US" sz="3600" i="1" dirty="0" smtClean="0">
                <a:solidFill>
                  <a:srgbClr val="FF0000"/>
                </a:solidFill>
              </a:rPr>
              <a:t> </a:t>
            </a:r>
            <a:r>
              <a:rPr lang="en-US" sz="3600" i="1" dirty="0" err="1" smtClean="0">
                <a:solidFill>
                  <a:srgbClr val="FF0000"/>
                </a:solidFill>
              </a:rPr>
              <a:t>người</a:t>
            </a:r>
            <a:r>
              <a:rPr lang="en-US" sz="3600" i="1" dirty="0" smtClean="0">
                <a:solidFill>
                  <a:srgbClr val="FF0000"/>
                </a:solidFill>
              </a:rPr>
              <a:t> </a:t>
            </a:r>
            <a:r>
              <a:rPr lang="en-US" sz="3600" i="1" dirty="0" err="1" smtClean="0">
                <a:solidFill>
                  <a:srgbClr val="FF0000"/>
                </a:solidFill>
              </a:rPr>
              <a:t>khác</a:t>
            </a:r>
            <a:r>
              <a:rPr lang="en-US" sz="3600" i="1" dirty="0" smtClean="0">
                <a:solidFill>
                  <a:srgbClr val="FF0000"/>
                </a:solidFill>
              </a:rPr>
              <a:t> </a:t>
            </a:r>
            <a:r>
              <a:rPr lang="en-US" sz="3600" i="1" dirty="0" err="1" smtClean="0">
                <a:solidFill>
                  <a:srgbClr val="FF0000"/>
                </a:solidFill>
              </a:rPr>
              <a:t>giới</a:t>
            </a:r>
            <a:r>
              <a:rPr lang="en-US" sz="3600" i="1" dirty="0" smtClean="0">
                <a:solidFill>
                  <a:srgbClr val="FF0000"/>
                </a:solidFill>
              </a:rPr>
              <a:t> </a:t>
            </a:r>
            <a:r>
              <a:rPr lang="en-US" sz="3600" i="1" dirty="0" err="1" smtClean="0">
                <a:solidFill>
                  <a:srgbClr val="FF0000"/>
                </a:solidFill>
              </a:rPr>
              <a:t>vì</a:t>
            </a:r>
            <a:r>
              <a:rPr lang="en-US" sz="3600" i="1" dirty="0" smtClean="0">
                <a:solidFill>
                  <a:srgbClr val="FF0000"/>
                </a:solidFill>
              </a:rPr>
              <a:t> </a:t>
            </a:r>
            <a:r>
              <a:rPr lang="en-US" sz="3600" i="1" dirty="0" err="1" smtClean="0">
                <a:solidFill>
                  <a:srgbClr val="FF0000"/>
                </a:solidFill>
              </a:rPr>
              <a:t>tình</a:t>
            </a:r>
            <a:r>
              <a:rPr lang="en-US" sz="3600" i="1" dirty="0" smtClean="0">
                <a:solidFill>
                  <a:srgbClr val="FF0000"/>
                </a:solidFill>
              </a:rPr>
              <a:t> </a:t>
            </a:r>
            <a:r>
              <a:rPr lang="en-US" sz="3600" i="1" dirty="0" err="1" smtClean="0">
                <a:solidFill>
                  <a:srgbClr val="FF0000"/>
                </a:solidFill>
              </a:rPr>
              <a:t>bạn</a:t>
            </a:r>
            <a:r>
              <a:rPr lang="en-US" sz="3600" i="1" dirty="0" smtClean="0">
                <a:solidFill>
                  <a:srgbClr val="FF0000"/>
                </a:solidFill>
              </a:rPr>
              <a:t> </a:t>
            </a:r>
            <a:r>
              <a:rPr lang="en-US" sz="3600" i="1" dirty="0" err="1" smtClean="0">
                <a:solidFill>
                  <a:srgbClr val="FF0000"/>
                </a:solidFill>
              </a:rPr>
              <a:t>của</a:t>
            </a:r>
            <a:r>
              <a:rPr lang="en-US" sz="3600" i="1" dirty="0" smtClean="0">
                <a:solidFill>
                  <a:srgbClr val="FF0000"/>
                </a:solidFill>
              </a:rPr>
              <a:t> </a:t>
            </a:r>
            <a:r>
              <a:rPr lang="en-US" sz="3600" i="1" dirty="0" err="1" smtClean="0">
                <a:solidFill>
                  <a:srgbClr val="FF0000"/>
                </a:solidFill>
              </a:rPr>
              <a:t>họ</a:t>
            </a:r>
            <a:r>
              <a:rPr lang="en-US" sz="3600" i="1" dirty="0" smtClean="0">
                <a:solidFill>
                  <a:srgbClr val="FF0000"/>
                </a:solidFill>
              </a:rPr>
              <a:t> </a:t>
            </a:r>
            <a:r>
              <a:rPr lang="en-US" sz="3600" i="1" dirty="0" err="1" smtClean="0">
                <a:solidFill>
                  <a:srgbClr val="FF0000"/>
                </a:solidFill>
              </a:rPr>
              <a:t>được</a:t>
            </a:r>
            <a:r>
              <a:rPr lang="en-US" sz="3600" i="1" dirty="0" smtClean="0">
                <a:solidFill>
                  <a:srgbClr val="FF0000"/>
                </a:solidFill>
              </a:rPr>
              <a:t> </a:t>
            </a:r>
            <a:r>
              <a:rPr lang="en-US" sz="3600" i="1" dirty="0" err="1" smtClean="0">
                <a:solidFill>
                  <a:srgbClr val="FF0000"/>
                </a:solidFill>
              </a:rPr>
              <a:t>xây</a:t>
            </a:r>
            <a:r>
              <a:rPr lang="en-US" sz="3600" i="1" dirty="0" smtClean="0">
                <a:solidFill>
                  <a:srgbClr val="FF0000"/>
                </a:solidFill>
              </a:rPr>
              <a:t> </a:t>
            </a:r>
            <a:r>
              <a:rPr lang="en-US" sz="3600" i="1" dirty="0" err="1" smtClean="0">
                <a:solidFill>
                  <a:srgbClr val="FF0000"/>
                </a:solidFill>
              </a:rPr>
              <a:t>dựng</a:t>
            </a:r>
            <a:r>
              <a:rPr lang="en-US" sz="3600" i="1" dirty="0" smtClean="0">
                <a:solidFill>
                  <a:srgbClr val="FF0000"/>
                </a:solidFill>
              </a:rPr>
              <a:t> </a:t>
            </a:r>
            <a:r>
              <a:rPr lang="en-US" sz="3600" i="1" dirty="0" err="1" smtClean="0">
                <a:solidFill>
                  <a:srgbClr val="FF0000"/>
                </a:solidFill>
              </a:rPr>
              <a:t>từ</a:t>
            </a:r>
            <a:r>
              <a:rPr lang="en-US" sz="3600" i="1" dirty="0" smtClean="0">
                <a:solidFill>
                  <a:srgbClr val="FF0000"/>
                </a:solidFill>
              </a:rPr>
              <a:t> </a:t>
            </a:r>
            <a:r>
              <a:rPr lang="en-US" sz="3600" i="1" dirty="0" err="1" smtClean="0">
                <a:solidFill>
                  <a:srgbClr val="FF0000"/>
                </a:solidFill>
              </a:rPr>
              <a:t>những</a:t>
            </a:r>
            <a:r>
              <a:rPr lang="en-US" sz="3600" i="1" dirty="0" smtClean="0">
                <a:solidFill>
                  <a:srgbClr val="FF0000"/>
                </a:solidFill>
              </a:rPr>
              <a:t> </a:t>
            </a:r>
            <a:r>
              <a:rPr lang="en-US" sz="3600" i="1" dirty="0" err="1" smtClean="0">
                <a:solidFill>
                  <a:srgbClr val="FF0000"/>
                </a:solidFill>
              </a:rPr>
              <a:t>đặc</a:t>
            </a:r>
            <a:r>
              <a:rPr lang="en-US" sz="3600" i="1" dirty="0" smtClean="0">
                <a:solidFill>
                  <a:srgbClr val="FF0000"/>
                </a:solidFill>
              </a:rPr>
              <a:t> </a:t>
            </a:r>
            <a:r>
              <a:rPr lang="en-US" sz="3600" i="1" dirty="0" err="1" smtClean="0">
                <a:solidFill>
                  <a:srgbClr val="FF0000"/>
                </a:solidFill>
              </a:rPr>
              <a:t>điểm</a:t>
            </a:r>
            <a:r>
              <a:rPr lang="en-US" sz="3600" i="1" dirty="0" smtClean="0">
                <a:solidFill>
                  <a:srgbClr val="FF0000"/>
                </a:solidFill>
              </a:rPr>
              <a:t> </a:t>
            </a:r>
            <a:r>
              <a:rPr lang="en-US" sz="3600" i="1" dirty="0" err="1" smtClean="0">
                <a:solidFill>
                  <a:srgbClr val="FF0000"/>
                </a:solidFill>
              </a:rPr>
              <a:t>cơ</a:t>
            </a:r>
            <a:r>
              <a:rPr lang="en-US" sz="3600" i="1" dirty="0" smtClean="0">
                <a:solidFill>
                  <a:srgbClr val="FF0000"/>
                </a:solidFill>
              </a:rPr>
              <a:t> </a:t>
            </a:r>
            <a:r>
              <a:rPr lang="en-US" sz="3600" i="1" dirty="0" err="1" smtClean="0">
                <a:solidFill>
                  <a:srgbClr val="FF0000"/>
                </a:solidFill>
              </a:rPr>
              <a:t>bản</a:t>
            </a:r>
            <a:r>
              <a:rPr lang="en-US" sz="3600" i="1" dirty="0" smtClean="0">
                <a:solidFill>
                  <a:srgbClr val="FF0000"/>
                </a:solidFill>
              </a:rPr>
              <a:t>. </a:t>
            </a:r>
            <a:r>
              <a:rPr lang="en-US" sz="3600" i="1" dirty="0" err="1" smtClean="0">
                <a:solidFill>
                  <a:srgbClr val="FF0000"/>
                </a:solidFill>
              </a:rPr>
              <a:t>Tình</a:t>
            </a:r>
            <a:r>
              <a:rPr lang="en-US" sz="3600" i="1" dirty="0" smtClean="0">
                <a:solidFill>
                  <a:srgbClr val="FF0000"/>
                </a:solidFill>
              </a:rPr>
              <a:t> </a:t>
            </a:r>
            <a:r>
              <a:rPr lang="en-US" sz="3600" i="1" dirty="0" err="1" smtClean="0">
                <a:solidFill>
                  <a:srgbClr val="FF0000"/>
                </a:solidFill>
              </a:rPr>
              <a:t>bạn</a:t>
            </a:r>
            <a:r>
              <a:rPr lang="en-US" sz="3600" i="1" dirty="0" smtClean="0">
                <a:solidFill>
                  <a:srgbClr val="FF0000"/>
                </a:solidFill>
              </a:rPr>
              <a:t> </a:t>
            </a:r>
            <a:r>
              <a:rPr lang="en-US" sz="3600" i="1" dirty="0" err="1" smtClean="0">
                <a:solidFill>
                  <a:srgbClr val="FF0000"/>
                </a:solidFill>
              </a:rPr>
              <a:t>cần</a:t>
            </a:r>
            <a:r>
              <a:rPr lang="en-US" sz="3600" i="1" dirty="0" smtClean="0">
                <a:solidFill>
                  <a:srgbClr val="FF0000"/>
                </a:solidFill>
              </a:rPr>
              <a:t> </a:t>
            </a:r>
            <a:r>
              <a:rPr lang="en-US" sz="3600" i="1" dirty="0" err="1" smtClean="0">
                <a:solidFill>
                  <a:srgbClr val="FF0000"/>
                </a:solidFill>
              </a:rPr>
              <a:t>được</a:t>
            </a:r>
            <a:r>
              <a:rPr lang="en-US" sz="3600" i="1" dirty="0" smtClean="0">
                <a:solidFill>
                  <a:srgbClr val="FF0000"/>
                </a:solidFill>
              </a:rPr>
              <a:t> </a:t>
            </a:r>
            <a:r>
              <a:rPr lang="en-US" sz="3600" i="1" dirty="0" err="1" smtClean="0">
                <a:solidFill>
                  <a:srgbClr val="FF0000"/>
                </a:solidFill>
              </a:rPr>
              <a:t>xây</a:t>
            </a:r>
            <a:r>
              <a:rPr lang="en-US" sz="3600" i="1" dirty="0" smtClean="0">
                <a:solidFill>
                  <a:srgbClr val="FF0000"/>
                </a:solidFill>
              </a:rPr>
              <a:t> </a:t>
            </a:r>
            <a:r>
              <a:rPr lang="en-US" sz="3600" i="1" dirty="0" err="1" smtClean="0">
                <a:solidFill>
                  <a:srgbClr val="FF0000"/>
                </a:solidFill>
              </a:rPr>
              <a:t>dựng</a:t>
            </a:r>
            <a:r>
              <a:rPr lang="en-US" sz="3600" i="1" dirty="0" smtClean="0">
                <a:solidFill>
                  <a:srgbClr val="FF0000"/>
                </a:solidFill>
              </a:rPr>
              <a:t>, </a:t>
            </a:r>
            <a:r>
              <a:rPr lang="en-US" sz="3600" i="1" dirty="0" err="1" smtClean="0">
                <a:solidFill>
                  <a:srgbClr val="FF0000"/>
                </a:solidFill>
              </a:rPr>
              <a:t>vun</a:t>
            </a:r>
            <a:r>
              <a:rPr lang="en-US" sz="3600" i="1" dirty="0" smtClean="0">
                <a:solidFill>
                  <a:srgbClr val="FF0000"/>
                </a:solidFill>
              </a:rPr>
              <a:t> </a:t>
            </a:r>
            <a:r>
              <a:rPr lang="en-US" sz="3600" i="1" dirty="0" err="1" smtClean="0">
                <a:solidFill>
                  <a:srgbClr val="FF0000"/>
                </a:solidFill>
              </a:rPr>
              <a:t>đắp</a:t>
            </a:r>
            <a:r>
              <a:rPr lang="en-US" sz="3600" i="1" dirty="0" smtClean="0">
                <a:solidFill>
                  <a:srgbClr val="FF0000"/>
                </a:solidFill>
              </a:rPr>
              <a:t> </a:t>
            </a:r>
            <a:r>
              <a:rPr lang="en-US" sz="3600" i="1" dirty="0" err="1" smtClean="0">
                <a:solidFill>
                  <a:srgbClr val="FF0000"/>
                </a:solidFill>
              </a:rPr>
              <a:t>từ</a:t>
            </a:r>
            <a:r>
              <a:rPr lang="en-US" sz="3600" i="1" dirty="0" smtClean="0">
                <a:solidFill>
                  <a:srgbClr val="FF0000"/>
                </a:solidFill>
              </a:rPr>
              <a:t> </a:t>
            </a:r>
            <a:r>
              <a:rPr lang="en-US" sz="3600" i="1" dirty="0" err="1" smtClean="0">
                <a:solidFill>
                  <a:srgbClr val="FF0000"/>
                </a:solidFill>
              </a:rPr>
              <a:t>hai</a:t>
            </a:r>
            <a:r>
              <a:rPr lang="en-US" sz="3600" i="1" dirty="0" smtClean="0">
                <a:solidFill>
                  <a:srgbClr val="FF0000"/>
                </a:solidFill>
              </a:rPr>
              <a:t> </a:t>
            </a:r>
            <a:r>
              <a:rPr lang="en-US" sz="3600" i="1" dirty="0" err="1" smtClean="0">
                <a:solidFill>
                  <a:srgbClr val="FF0000"/>
                </a:solidFill>
              </a:rPr>
              <a:t>phía</a:t>
            </a:r>
            <a:r>
              <a:rPr lang="en-US" sz="3600" i="1" dirty="0" smtClean="0">
                <a:solidFill>
                  <a:srgbClr val="FF0000"/>
                </a:solidFill>
              </a:rPr>
              <a:t>. </a:t>
            </a:r>
            <a:endParaRPr lang="en-US" sz="3600" i="1" dirty="0">
              <a:solidFill>
                <a:srgbClr val="FF0000"/>
              </a:solidFill>
            </a:endParaRPr>
          </a:p>
        </p:txBody>
      </p:sp>
      <p:pic>
        <p:nvPicPr>
          <p:cNvPr id="5" name="Picture 4" descr="229320_147959908682192_800623090_n.jpg"/>
          <p:cNvPicPr>
            <a:picLocks noChangeAspect="1"/>
          </p:cNvPicPr>
          <p:nvPr/>
        </p:nvPicPr>
        <p:blipFill>
          <a:blip r:embed="rId2"/>
          <a:srcRect/>
          <a:stretch>
            <a:fillRect/>
          </a:stretch>
        </p:blipFill>
        <p:spPr bwMode="auto">
          <a:xfrm>
            <a:off x="0" y="2357438"/>
            <a:ext cx="5286375" cy="4429125"/>
          </a:xfrm>
          <a:prstGeom prst="rect">
            <a:avLst/>
          </a:prstGeom>
          <a:noFill/>
          <a:ln w="9525">
            <a:noFill/>
            <a:miter lim="800000"/>
            <a:headEnd/>
            <a:tailEnd/>
          </a:ln>
        </p:spPr>
      </p:pic>
      <p:pic>
        <p:nvPicPr>
          <p:cNvPr id="6" name="Picture 5" descr="557218_147960358682147_2066271966_n.jpg"/>
          <p:cNvPicPr>
            <a:picLocks noChangeAspect="1"/>
          </p:cNvPicPr>
          <p:nvPr/>
        </p:nvPicPr>
        <p:blipFill>
          <a:blip r:embed="rId3"/>
          <a:srcRect/>
          <a:stretch>
            <a:fillRect/>
          </a:stretch>
        </p:blipFill>
        <p:spPr bwMode="auto">
          <a:xfrm>
            <a:off x="4143375" y="2357438"/>
            <a:ext cx="4953000" cy="4429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0"/>
            <a:ext cx="8929688" cy="1571625"/>
          </a:xfrm>
        </p:spPr>
        <p:txBody>
          <a:bodyPr rtlCol="0">
            <a:normAutofit fontScale="90000"/>
          </a:bodyPr>
          <a:lstStyle/>
          <a:p>
            <a:pPr algn="just" fontAlgn="auto">
              <a:spcAft>
                <a:spcPts val="0"/>
              </a:spcAft>
              <a:defRPr/>
            </a:pPr>
            <a:r>
              <a:rPr lang="en-US" sz="3800" b="1" i="1" dirty="0" err="1" smtClean="0">
                <a:solidFill>
                  <a:srgbClr val="002060"/>
                </a:solidFill>
              </a:rPr>
              <a:t>Trong</a:t>
            </a:r>
            <a:r>
              <a:rPr lang="en-US" sz="3800" b="1" i="1" dirty="0" smtClean="0">
                <a:solidFill>
                  <a:srgbClr val="002060"/>
                </a:solidFill>
              </a:rPr>
              <a:t> </a:t>
            </a:r>
            <a:r>
              <a:rPr lang="en-US" sz="3800" b="1" i="1" dirty="0" err="1" smtClean="0">
                <a:solidFill>
                  <a:srgbClr val="002060"/>
                </a:solidFill>
              </a:rPr>
              <a:t>cuộc</a:t>
            </a:r>
            <a:r>
              <a:rPr lang="en-US" sz="3800" b="1" i="1" dirty="0" smtClean="0">
                <a:solidFill>
                  <a:srgbClr val="002060"/>
                </a:solidFill>
              </a:rPr>
              <a:t> </a:t>
            </a:r>
            <a:r>
              <a:rPr lang="en-US" sz="3800" b="1" i="1" dirty="0" err="1" smtClean="0">
                <a:solidFill>
                  <a:srgbClr val="002060"/>
                </a:solidFill>
              </a:rPr>
              <a:t>sống</a:t>
            </a:r>
            <a:r>
              <a:rPr lang="en-US" sz="3800" b="1" i="1" dirty="0" smtClean="0">
                <a:solidFill>
                  <a:srgbClr val="002060"/>
                </a:solidFill>
              </a:rPr>
              <a:t> </a:t>
            </a:r>
            <a:r>
              <a:rPr lang="en-US" sz="3800" b="1" i="1" dirty="0" err="1" smtClean="0">
                <a:solidFill>
                  <a:srgbClr val="002060"/>
                </a:solidFill>
              </a:rPr>
              <a:t>và</a:t>
            </a:r>
            <a:r>
              <a:rPr lang="en-US" sz="3800" b="1" i="1" dirty="0" smtClean="0">
                <a:solidFill>
                  <a:srgbClr val="002060"/>
                </a:solidFill>
              </a:rPr>
              <a:t> </a:t>
            </a:r>
            <a:r>
              <a:rPr lang="en-US" sz="3800" b="1" i="1" dirty="0" err="1" smtClean="0">
                <a:solidFill>
                  <a:srgbClr val="002060"/>
                </a:solidFill>
              </a:rPr>
              <a:t>học</a:t>
            </a:r>
            <a:r>
              <a:rPr lang="en-US" sz="3800" b="1" i="1" dirty="0" smtClean="0">
                <a:solidFill>
                  <a:srgbClr val="002060"/>
                </a:solidFill>
              </a:rPr>
              <a:t> </a:t>
            </a:r>
            <a:r>
              <a:rPr lang="en-US" sz="3800" b="1" i="1" dirty="0" err="1" smtClean="0">
                <a:solidFill>
                  <a:srgbClr val="002060"/>
                </a:solidFill>
              </a:rPr>
              <a:t>tập</a:t>
            </a:r>
            <a:r>
              <a:rPr lang="en-US" sz="3800" b="1" i="1" dirty="0" smtClean="0">
                <a:solidFill>
                  <a:srgbClr val="002060"/>
                </a:solidFill>
              </a:rPr>
              <a:t>, </a:t>
            </a:r>
            <a:r>
              <a:rPr lang="en-US" sz="3800" b="1" i="1" dirty="0" err="1" smtClean="0">
                <a:solidFill>
                  <a:srgbClr val="002060"/>
                </a:solidFill>
              </a:rPr>
              <a:t>luôn</a:t>
            </a:r>
            <a:r>
              <a:rPr lang="en-US" sz="3800" b="1" i="1" dirty="0" smtClean="0">
                <a:solidFill>
                  <a:srgbClr val="002060"/>
                </a:solidFill>
              </a:rPr>
              <a:t> </a:t>
            </a:r>
            <a:r>
              <a:rPr lang="en-US" sz="3800" b="1" i="1" dirty="0" err="1" smtClean="0">
                <a:solidFill>
                  <a:srgbClr val="002060"/>
                </a:solidFill>
              </a:rPr>
              <a:t>tồn</a:t>
            </a:r>
            <a:r>
              <a:rPr lang="en-US" sz="3800" b="1" i="1" dirty="0" smtClean="0">
                <a:solidFill>
                  <a:srgbClr val="002060"/>
                </a:solidFill>
              </a:rPr>
              <a:t> </a:t>
            </a:r>
            <a:r>
              <a:rPr lang="en-US" sz="3800" b="1" i="1" dirty="0" err="1" smtClean="0">
                <a:solidFill>
                  <a:srgbClr val="002060"/>
                </a:solidFill>
              </a:rPr>
              <a:t>tại</a:t>
            </a:r>
            <a:r>
              <a:rPr lang="en-US" sz="3800" b="1" i="1" dirty="0" smtClean="0">
                <a:solidFill>
                  <a:srgbClr val="002060"/>
                </a:solidFill>
              </a:rPr>
              <a:t> </a:t>
            </a:r>
            <a:r>
              <a:rPr lang="en-US" sz="3800" b="1" i="1" dirty="0" err="1" smtClean="0">
                <a:solidFill>
                  <a:srgbClr val="002060"/>
                </a:solidFill>
              </a:rPr>
              <a:t>tình</a:t>
            </a:r>
            <a:r>
              <a:rPr lang="en-US" sz="3800" b="1" i="1" dirty="0" smtClean="0">
                <a:solidFill>
                  <a:srgbClr val="002060"/>
                </a:solidFill>
              </a:rPr>
              <a:t> </a:t>
            </a:r>
            <a:r>
              <a:rPr lang="en-US" sz="3800" b="1" i="1" dirty="0" err="1" smtClean="0">
                <a:solidFill>
                  <a:srgbClr val="002060"/>
                </a:solidFill>
              </a:rPr>
              <a:t>bạn</a:t>
            </a:r>
            <a:r>
              <a:rPr lang="en-US" sz="3800" b="1" i="1" dirty="0" smtClean="0">
                <a:solidFill>
                  <a:srgbClr val="002060"/>
                </a:solidFill>
              </a:rPr>
              <a:t> </a:t>
            </a:r>
            <a:r>
              <a:rPr lang="en-US" sz="3800" b="1" i="1" dirty="0" err="1" smtClean="0">
                <a:solidFill>
                  <a:srgbClr val="002060"/>
                </a:solidFill>
              </a:rPr>
              <a:t>đẹp</a:t>
            </a:r>
            <a:r>
              <a:rPr lang="en-US" sz="3800" b="1" i="1" dirty="0" smtClean="0">
                <a:solidFill>
                  <a:srgbClr val="002060"/>
                </a:solidFill>
              </a:rPr>
              <a:t>. </a:t>
            </a:r>
            <a:r>
              <a:rPr lang="en-US" sz="3800" b="1" i="1" dirty="0" err="1" smtClean="0">
                <a:solidFill>
                  <a:srgbClr val="002060"/>
                </a:solidFill>
              </a:rPr>
              <a:t>Em</a:t>
            </a:r>
            <a:r>
              <a:rPr lang="en-US" sz="3800" b="1" i="1" dirty="0" smtClean="0">
                <a:solidFill>
                  <a:srgbClr val="002060"/>
                </a:solidFill>
              </a:rPr>
              <a:t> </a:t>
            </a:r>
            <a:r>
              <a:rPr lang="en-US" sz="3800" b="1" i="1" dirty="0" err="1" smtClean="0">
                <a:solidFill>
                  <a:srgbClr val="002060"/>
                </a:solidFill>
              </a:rPr>
              <a:t>hãy</a:t>
            </a:r>
            <a:r>
              <a:rPr lang="en-US" sz="3800" b="1" i="1" dirty="0" smtClean="0">
                <a:solidFill>
                  <a:srgbClr val="002060"/>
                </a:solidFill>
              </a:rPr>
              <a:t> </a:t>
            </a:r>
            <a:r>
              <a:rPr lang="en-US" sz="3800" b="1" i="1" dirty="0" err="1" smtClean="0">
                <a:solidFill>
                  <a:srgbClr val="002060"/>
                </a:solidFill>
              </a:rPr>
              <a:t>tái</a:t>
            </a:r>
            <a:r>
              <a:rPr lang="en-US" sz="3800" b="1" i="1" dirty="0" smtClean="0">
                <a:solidFill>
                  <a:srgbClr val="002060"/>
                </a:solidFill>
              </a:rPr>
              <a:t> </a:t>
            </a:r>
            <a:r>
              <a:rPr lang="en-US" sz="3800" b="1" i="1" dirty="0" err="1" smtClean="0">
                <a:solidFill>
                  <a:srgbClr val="002060"/>
                </a:solidFill>
              </a:rPr>
              <a:t>hiện</a:t>
            </a:r>
            <a:r>
              <a:rPr lang="en-US" sz="3800" b="1" i="1" dirty="0" smtClean="0">
                <a:solidFill>
                  <a:srgbClr val="002060"/>
                </a:solidFill>
              </a:rPr>
              <a:t> </a:t>
            </a:r>
            <a:r>
              <a:rPr lang="en-US" sz="3800" b="1" i="1" dirty="0" err="1" smtClean="0">
                <a:solidFill>
                  <a:srgbClr val="002060"/>
                </a:solidFill>
              </a:rPr>
              <a:t>lại</a:t>
            </a:r>
            <a:r>
              <a:rPr lang="en-US" sz="3800" b="1" i="1" dirty="0" smtClean="0">
                <a:solidFill>
                  <a:srgbClr val="002060"/>
                </a:solidFill>
              </a:rPr>
              <a:t> </a:t>
            </a:r>
            <a:r>
              <a:rPr lang="en-US" sz="3800" b="1" i="1" dirty="0" err="1" smtClean="0">
                <a:solidFill>
                  <a:srgbClr val="002060"/>
                </a:solidFill>
              </a:rPr>
              <a:t>tình</a:t>
            </a:r>
            <a:r>
              <a:rPr lang="en-US" sz="3800" b="1" i="1" dirty="0" smtClean="0">
                <a:solidFill>
                  <a:srgbClr val="002060"/>
                </a:solidFill>
              </a:rPr>
              <a:t> </a:t>
            </a:r>
            <a:r>
              <a:rPr lang="en-US" sz="3800" b="1" i="1" dirty="0" err="1" smtClean="0">
                <a:solidFill>
                  <a:srgbClr val="002060"/>
                </a:solidFill>
              </a:rPr>
              <a:t>bạn</a:t>
            </a:r>
            <a:r>
              <a:rPr lang="en-US" sz="3800" b="1" i="1" dirty="0" smtClean="0">
                <a:solidFill>
                  <a:srgbClr val="002060"/>
                </a:solidFill>
              </a:rPr>
              <a:t> </a:t>
            </a:r>
            <a:r>
              <a:rPr lang="en-US" sz="3800" b="1" i="1" dirty="0" err="1" smtClean="0">
                <a:solidFill>
                  <a:srgbClr val="002060"/>
                </a:solidFill>
              </a:rPr>
              <a:t>đó</a:t>
            </a:r>
            <a:r>
              <a:rPr lang="en-US" sz="3800" b="1" i="1" dirty="0" smtClean="0">
                <a:solidFill>
                  <a:srgbClr val="002060"/>
                </a:solidFill>
              </a:rPr>
              <a:t>.</a:t>
            </a:r>
            <a:endParaRPr lang="en-US" sz="3800" b="1" i="1" dirty="0">
              <a:solidFill>
                <a:srgbClr val="002060"/>
              </a:solidFill>
            </a:endParaRPr>
          </a:p>
        </p:txBody>
      </p:sp>
      <p:pic>
        <p:nvPicPr>
          <p:cNvPr id="5" name="Picture 4" descr="cbe928a49.jpg"/>
          <p:cNvPicPr>
            <a:picLocks noChangeAspect="1"/>
          </p:cNvPicPr>
          <p:nvPr/>
        </p:nvPicPr>
        <p:blipFill>
          <a:blip r:embed="rId2"/>
          <a:srcRect/>
          <a:stretch>
            <a:fillRect/>
          </a:stretch>
        </p:blipFill>
        <p:spPr bwMode="auto">
          <a:xfrm>
            <a:off x="142875" y="1714500"/>
            <a:ext cx="4214813" cy="4429125"/>
          </a:xfrm>
          <a:prstGeom prst="rect">
            <a:avLst/>
          </a:prstGeom>
          <a:noFill/>
          <a:ln w="9525">
            <a:noFill/>
            <a:miter lim="800000"/>
            <a:headEnd/>
            <a:tailEnd/>
          </a:ln>
        </p:spPr>
      </p:pic>
      <p:pic>
        <p:nvPicPr>
          <p:cNvPr id="6" name="Picture 5" descr="40069800-62955sm.jpg"/>
          <p:cNvPicPr>
            <a:picLocks noChangeAspect="1"/>
          </p:cNvPicPr>
          <p:nvPr/>
        </p:nvPicPr>
        <p:blipFill>
          <a:blip r:embed="rId3"/>
          <a:srcRect/>
          <a:stretch>
            <a:fillRect/>
          </a:stretch>
        </p:blipFill>
        <p:spPr bwMode="auto">
          <a:xfrm>
            <a:off x="4572000" y="1714500"/>
            <a:ext cx="4357688" cy="4429125"/>
          </a:xfrm>
          <a:prstGeom prst="rect">
            <a:avLst/>
          </a:prstGeom>
          <a:noFill/>
          <a:ln w="9525">
            <a:noFill/>
            <a:miter lim="800000"/>
            <a:headEnd/>
            <a:tailEnd/>
          </a:ln>
        </p:spPr>
      </p:pic>
      <p:sp>
        <p:nvSpPr>
          <p:cNvPr id="7" name="Rectangle 6"/>
          <p:cNvSpPr/>
          <p:nvPr/>
        </p:nvSpPr>
        <p:spPr>
          <a:xfrm>
            <a:off x="500034" y="6143644"/>
            <a:ext cx="3469218" cy="646331"/>
          </a:xfrm>
          <a:prstGeom prst="rect">
            <a:avLst/>
          </a:prstGeom>
          <a:noFill/>
        </p:spPr>
        <p:txBody>
          <a:bodyPr>
            <a:spAutoFit/>
          </a:bodyPr>
          <a:lstStyle/>
          <a:p>
            <a:pPr algn="ctr" fontAlgn="auto">
              <a:spcBef>
                <a:spcPts val="0"/>
              </a:spcBef>
              <a:spcAft>
                <a:spcPts val="0"/>
              </a:spcAft>
              <a:defRPr/>
            </a:pPr>
            <a:r>
              <a:rPr lang="en-US" sz="3600" dirty="0" err="1">
                <a:ln w="10541" cmpd="sng">
                  <a:solidFill>
                    <a:schemeClr val="accent1">
                      <a:shade val="88000"/>
                      <a:satMod val="110000"/>
                    </a:schemeClr>
                  </a:solidFill>
                  <a:prstDash val="solid"/>
                </a:ln>
                <a:solidFill>
                  <a:srgbClr val="002060"/>
                </a:solidFill>
                <a:latin typeface="+mn-lt"/>
                <a:cs typeface="+mn-cs"/>
              </a:rPr>
              <a:t>Đôi</a:t>
            </a:r>
            <a:r>
              <a:rPr lang="en-US" sz="3600" dirty="0">
                <a:ln w="10541" cmpd="sng">
                  <a:solidFill>
                    <a:schemeClr val="accent1">
                      <a:shade val="88000"/>
                      <a:satMod val="110000"/>
                    </a:schemeClr>
                  </a:solidFill>
                  <a:prstDash val="solid"/>
                </a:ln>
                <a:solidFill>
                  <a:srgbClr val="002060"/>
                </a:solidFill>
                <a:latin typeface="+mn-lt"/>
                <a:cs typeface="+mn-cs"/>
              </a:rPr>
              <a:t> </a:t>
            </a:r>
            <a:r>
              <a:rPr lang="en-US" sz="3600" dirty="0" err="1">
                <a:ln w="10541" cmpd="sng">
                  <a:solidFill>
                    <a:schemeClr val="accent1">
                      <a:shade val="88000"/>
                      <a:satMod val="110000"/>
                    </a:schemeClr>
                  </a:solidFill>
                  <a:prstDash val="solid"/>
                </a:ln>
                <a:solidFill>
                  <a:srgbClr val="002060"/>
                </a:solidFill>
                <a:latin typeface="+mn-lt"/>
                <a:cs typeface="+mn-cs"/>
              </a:rPr>
              <a:t>bạn</a:t>
            </a:r>
            <a:r>
              <a:rPr lang="en-US" sz="3600" dirty="0">
                <a:ln w="10541" cmpd="sng">
                  <a:solidFill>
                    <a:schemeClr val="accent1">
                      <a:shade val="88000"/>
                      <a:satMod val="110000"/>
                    </a:schemeClr>
                  </a:solidFill>
                  <a:prstDash val="solid"/>
                </a:ln>
                <a:solidFill>
                  <a:srgbClr val="002060"/>
                </a:solidFill>
                <a:latin typeface="+mn-lt"/>
                <a:cs typeface="+mn-cs"/>
              </a:rPr>
              <a:t> </a:t>
            </a:r>
            <a:r>
              <a:rPr lang="en-US" sz="3600" dirty="0" err="1">
                <a:ln w="10541" cmpd="sng">
                  <a:solidFill>
                    <a:schemeClr val="accent1">
                      <a:shade val="88000"/>
                      <a:satMod val="110000"/>
                    </a:schemeClr>
                  </a:solidFill>
                  <a:prstDash val="solid"/>
                </a:ln>
                <a:solidFill>
                  <a:srgbClr val="002060"/>
                </a:solidFill>
                <a:latin typeface="+mn-lt"/>
                <a:cs typeface="+mn-cs"/>
              </a:rPr>
              <a:t>cùng</a:t>
            </a:r>
            <a:r>
              <a:rPr lang="en-US" sz="3600" dirty="0">
                <a:ln w="10541" cmpd="sng">
                  <a:solidFill>
                    <a:schemeClr val="accent1">
                      <a:shade val="88000"/>
                      <a:satMod val="110000"/>
                    </a:schemeClr>
                  </a:solidFill>
                  <a:prstDash val="solid"/>
                </a:ln>
                <a:solidFill>
                  <a:srgbClr val="002060"/>
                </a:solidFill>
                <a:latin typeface="+mn-lt"/>
                <a:cs typeface="+mn-cs"/>
              </a:rPr>
              <a:t> </a:t>
            </a:r>
            <a:r>
              <a:rPr lang="en-US" sz="3600" dirty="0" err="1">
                <a:ln w="10541" cmpd="sng">
                  <a:solidFill>
                    <a:schemeClr val="accent1">
                      <a:shade val="88000"/>
                      <a:satMod val="110000"/>
                    </a:schemeClr>
                  </a:solidFill>
                  <a:prstDash val="solid"/>
                </a:ln>
                <a:solidFill>
                  <a:srgbClr val="002060"/>
                </a:solidFill>
                <a:latin typeface="+mn-lt"/>
                <a:cs typeface="+mn-cs"/>
              </a:rPr>
              <a:t>tiến</a:t>
            </a:r>
            <a:endParaRPr lang="en-US" sz="3600" dirty="0">
              <a:ln w="10541" cmpd="sng">
                <a:solidFill>
                  <a:schemeClr val="accent1">
                    <a:shade val="88000"/>
                    <a:satMod val="110000"/>
                  </a:schemeClr>
                </a:solidFill>
                <a:prstDash val="solid"/>
              </a:ln>
              <a:solidFill>
                <a:srgbClr val="002060"/>
              </a:solidFill>
              <a:latin typeface="+mn-lt"/>
              <a:cs typeface="+mn-cs"/>
            </a:endParaRPr>
          </a:p>
        </p:txBody>
      </p:sp>
      <p:sp>
        <p:nvSpPr>
          <p:cNvPr id="8" name="Rectangle 7"/>
          <p:cNvSpPr/>
          <p:nvPr/>
        </p:nvSpPr>
        <p:spPr>
          <a:xfrm>
            <a:off x="4658092" y="6143644"/>
            <a:ext cx="4200188" cy="646331"/>
          </a:xfrm>
          <a:prstGeom prst="rect">
            <a:avLst/>
          </a:prstGeom>
          <a:noFill/>
        </p:spPr>
        <p:txBody>
          <a:bodyPr wrap="none">
            <a:spAutoFit/>
          </a:bodyPr>
          <a:lstStyle/>
          <a:p>
            <a:pPr algn="ctr" fontAlgn="auto">
              <a:spcBef>
                <a:spcPts val="0"/>
              </a:spcBef>
              <a:spcAft>
                <a:spcPts val="0"/>
              </a:spcAft>
              <a:defRPr/>
            </a:pPr>
            <a:r>
              <a:rPr lang="en-US" sz="3600" dirty="0" err="1">
                <a:ln w="10541" cmpd="sng">
                  <a:solidFill>
                    <a:schemeClr val="accent1">
                      <a:shade val="88000"/>
                      <a:satMod val="110000"/>
                    </a:schemeClr>
                  </a:solidFill>
                  <a:prstDash val="solid"/>
                </a:ln>
                <a:solidFill>
                  <a:srgbClr val="002060"/>
                </a:solidFill>
                <a:latin typeface="+mn-lt"/>
                <a:cs typeface="+mn-cs"/>
              </a:rPr>
              <a:t>Cõng</a:t>
            </a:r>
            <a:r>
              <a:rPr lang="en-US" sz="3600" dirty="0">
                <a:ln w="10541" cmpd="sng">
                  <a:solidFill>
                    <a:schemeClr val="accent1">
                      <a:shade val="88000"/>
                      <a:satMod val="110000"/>
                    </a:schemeClr>
                  </a:solidFill>
                  <a:prstDash val="solid"/>
                </a:ln>
                <a:solidFill>
                  <a:srgbClr val="002060"/>
                </a:solidFill>
                <a:latin typeface="+mn-lt"/>
                <a:cs typeface="+mn-cs"/>
              </a:rPr>
              <a:t> </a:t>
            </a:r>
            <a:r>
              <a:rPr lang="en-US" sz="3600" dirty="0" err="1">
                <a:ln w="10541" cmpd="sng">
                  <a:solidFill>
                    <a:schemeClr val="accent1">
                      <a:shade val="88000"/>
                      <a:satMod val="110000"/>
                    </a:schemeClr>
                  </a:solidFill>
                  <a:prstDash val="solid"/>
                </a:ln>
                <a:solidFill>
                  <a:srgbClr val="002060"/>
                </a:solidFill>
                <a:latin typeface="+mn-lt"/>
                <a:cs typeface="+mn-cs"/>
              </a:rPr>
              <a:t>bạn</a:t>
            </a:r>
            <a:r>
              <a:rPr lang="en-US" sz="3600" dirty="0">
                <a:ln w="10541" cmpd="sng">
                  <a:solidFill>
                    <a:schemeClr val="accent1">
                      <a:shade val="88000"/>
                      <a:satMod val="110000"/>
                    </a:schemeClr>
                  </a:solidFill>
                  <a:prstDash val="solid"/>
                </a:ln>
                <a:solidFill>
                  <a:srgbClr val="002060"/>
                </a:solidFill>
                <a:latin typeface="+mn-lt"/>
                <a:cs typeface="+mn-cs"/>
              </a:rPr>
              <a:t> </a:t>
            </a:r>
            <a:r>
              <a:rPr lang="en-US" sz="3600" dirty="0" err="1">
                <a:ln w="10541" cmpd="sng">
                  <a:solidFill>
                    <a:schemeClr val="accent1">
                      <a:shade val="88000"/>
                      <a:satMod val="110000"/>
                    </a:schemeClr>
                  </a:solidFill>
                  <a:prstDash val="solid"/>
                </a:ln>
                <a:solidFill>
                  <a:srgbClr val="002060"/>
                </a:solidFill>
                <a:latin typeface="+mn-lt"/>
                <a:cs typeface="+mn-cs"/>
              </a:rPr>
              <a:t>đến</a:t>
            </a:r>
            <a:r>
              <a:rPr lang="en-US" sz="3600" dirty="0">
                <a:ln w="10541" cmpd="sng">
                  <a:solidFill>
                    <a:schemeClr val="accent1">
                      <a:shade val="88000"/>
                      <a:satMod val="110000"/>
                    </a:schemeClr>
                  </a:solidFill>
                  <a:prstDash val="solid"/>
                </a:ln>
                <a:solidFill>
                  <a:srgbClr val="002060"/>
                </a:solidFill>
                <a:latin typeface="+mn-lt"/>
                <a:cs typeface="+mn-cs"/>
              </a:rPr>
              <a:t> </a:t>
            </a:r>
            <a:r>
              <a:rPr lang="en-US" sz="3600" dirty="0" err="1">
                <a:ln w="10541" cmpd="sng">
                  <a:solidFill>
                    <a:schemeClr val="accent1">
                      <a:shade val="88000"/>
                      <a:satMod val="110000"/>
                    </a:schemeClr>
                  </a:solidFill>
                  <a:prstDash val="solid"/>
                </a:ln>
                <a:solidFill>
                  <a:srgbClr val="002060"/>
                </a:solidFill>
                <a:latin typeface="+mn-lt"/>
                <a:cs typeface="+mn-cs"/>
              </a:rPr>
              <a:t>trường</a:t>
            </a:r>
            <a:endParaRPr lang="en-US" sz="3600" dirty="0">
              <a:ln w="10541" cmpd="sng">
                <a:solidFill>
                  <a:schemeClr val="accent1">
                    <a:shade val="88000"/>
                    <a:satMod val="110000"/>
                  </a:schemeClr>
                </a:solidFill>
                <a:prstDash val="solid"/>
              </a:ln>
              <a:solidFill>
                <a:srgbClr val="00206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4071938"/>
            <a:ext cx="4543425" cy="1643062"/>
          </a:xfrm>
        </p:spPr>
        <p:txBody>
          <a:bodyPr/>
          <a:lstStyle/>
          <a:p>
            <a:r>
              <a:rPr lang="en-US" sz="3200" b="1" smtClean="0"/>
              <a:t>Đặc điểm của tình bạn trong sáng, lành mạnh?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Quà tặng cuộc sống -- Bạn con chưa có.mp4">
            <a:hlinkClick r:id="" action="ppaction://media"/>
          </p:cNvPr>
          <p:cNvPicPr>
            <a:picLocks noGrp="1" noRot="1" noChangeAspect="1"/>
          </p:cNvPicPr>
          <p:nvPr>
            <p:ph sz="half" idx="2"/>
            <a:videoFile r:link="rId1"/>
          </p:nvPr>
        </p:nvPicPr>
        <p:blipFill>
          <a:blip r:embed="rId3"/>
          <a:srcRect/>
          <a:stretch>
            <a:fillRect/>
          </a:stretch>
        </p:blipFill>
        <p:spPr>
          <a:xfrm>
            <a:off x="71438" y="71438"/>
            <a:ext cx="8929687" cy="66976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7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3"/>
          <p:cNvSpPr txBox="1">
            <a:spLocks noChangeArrowheads="1"/>
          </p:cNvSpPr>
          <p:nvPr/>
        </p:nvSpPr>
        <p:spPr bwMode="auto">
          <a:xfrm>
            <a:off x="533400" y="1828800"/>
            <a:ext cx="7696200" cy="457200"/>
          </a:xfrm>
          <a:prstGeom prst="rect">
            <a:avLst/>
          </a:prstGeom>
          <a:noFill/>
          <a:ln w="9525">
            <a:noFill/>
            <a:miter lim="800000"/>
            <a:headEnd/>
            <a:tailEnd/>
          </a:ln>
          <a:effectLst/>
        </p:spPr>
        <p:txBody>
          <a:bodyPr>
            <a:spAutoFit/>
          </a:bodyPr>
          <a:lstStyle/>
          <a:p>
            <a:endParaRPr lang="en-US"/>
          </a:p>
        </p:txBody>
      </p:sp>
      <p:sp>
        <p:nvSpPr>
          <p:cNvPr id="10243" name="Text Box 44"/>
          <p:cNvSpPr txBox="1">
            <a:spLocks noChangeArrowheads="1"/>
          </p:cNvSpPr>
          <p:nvPr/>
        </p:nvSpPr>
        <p:spPr bwMode="auto">
          <a:xfrm>
            <a:off x="152400" y="66675"/>
            <a:ext cx="8839200" cy="6959600"/>
          </a:xfrm>
          <a:prstGeom prst="rect">
            <a:avLst/>
          </a:prstGeom>
          <a:noFill/>
          <a:ln w="9525">
            <a:noFill/>
            <a:miter lim="800000"/>
            <a:headEnd/>
            <a:tailEnd/>
          </a:ln>
          <a:effectLst/>
        </p:spPr>
        <p:txBody>
          <a:bodyPr>
            <a:spAutoFit/>
          </a:bodyPr>
          <a:lstStyle/>
          <a:p>
            <a:pPr algn="ctr">
              <a:spcBef>
                <a:spcPct val="50000"/>
              </a:spcBef>
            </a:pPr>
            <a:r>
              <a:rPr lang="en-US" sz="2200">
                <a:solidFill>
                  <a:schemeClr val="hlink"/>
                </a:solidFill>
                <a:latin typeface="Times New Roman" pitchFamily="18" charset="0"/>
              </a:rPr>
              <a:t>	</a:t>
            </a:r>
            <a:r>
              <a:rPr lang="en-US" sz="2200" b="1">
                <a:solidFill>
                  <a:srgbClr val="CC0066"/>
                </a:solidFill>
                <a:latin typeface="Times New Roman" pitchFamily="18" charset="0"/>
              </a:rPr>
              <a:t>LƯU BÌNH - DƯƠNG LỄ</a:t>
            </a:r>
          </a:p>
          <a:p>
            <a:pPr>
              <a:spcBef>
                <a:spcPct val="50000"/>
              </a:spcBef>
            </a:pPr>
            <a:r>
              <a:rPr lang="en-US" sz="2200">
                <a:solidFill>
                  <a:schemeClr val="hlink"/>
                </a:solidFill>
                <a:latin typeface="Times New Roman" pitchFamily="18" charset="0"/>
              </a:rPr>
              <a:t>Ngày xưa, Lưu Bình và Dương Lễ là bạn đồng môn rất thân. Lưu Bình thường xuyên giúp đỡ Dương Lễ. Kết quả Dương Lễ đỗ đạt và làm quan to. Lưu Bình liền tới nhà Dương Lễ để chúc mừng thì bị Dương Lễ né tránh, sai người đem chén cơm nguội và hai quả cà pháo ra mời Lưu Bình ăn. Lưu Bình rất hận người bạn bạc tình nên đã bỏ về. Trên đường, chàng gặp một cô gái xinh đẹp và được nàng tình nguyện cùng về nhà để giúp đỡ chàng. Nhưng nàng hẹn bao giờ chàng đỗ đạt thì hai người mới kết nghĩa vợ chồng. Sẵn mối hận trong lòng với Lưu Bình và được sự động viên, giúp đỡ hàng ngày của người đẹp, Lưu Bình quyết chí học hành. </a:t>
            </a:r>
            <a:br>
              <a:rPr lang="en-US" sz="2200">
                <a:solidFill>
                  <a:schemeClr val="hlink"/>
                </a:solidFill>
                <a:latin typeface="Times New Roman" pitchFamily="18" charset="0"/>
              </a:rPr>
            </a:br>
            <a:r>
              <a:rPr lang="en-US" sz="2200">
                <a:solidFill>
                  <a:schemeClr val="hlink"/>
                </a:solidFill>
                <a:latin typeface="Times New Roman" pitchFamily="18" charset="0"/>
              </a:rPr>
              <a:t>Ngày thi đậu Trang Nguyên, chàng trở về nhà thì nàng đã bỏ đi. Lưu Bình sẵn đang buồn giận mới qua nhà Dương Lễ tính trút mối nhục xưa. Dương Lễ lại tỏ ra rất niềm nở, vui mừng khi gặp Lưu Bình, chàng mời vợ ra chào. Thật bất ngờ, vợ Dương Lễ lại là người mà lâu này đã chăm sóc, lo lắng cho Lưu Bình, khuyến khích chàng học hành để đạt được công danh. </a:t>
            </a:r>
            <a:br>
              <a:rPr lang="en-US" sz="2200">
                <a:solidFill>
                  <a:schemeClr val="hlink"/>
                </a:solidFill>
                <a:latin typeface="Times New Roman" pitchFamily="18" charset="0"/>
              </a:rPr>
            </a:br>
            <a:r>
              <a:rPr lang="en-US" sz="2200">
                <a:solidFill>
                  <a:schemeClr val="hlink"/>
                </a:solidFill>
                <a:latin typeface="Times New Roman" pitchFamily="18" charset="0"/>
              </a:rPr>
              <a:t>Hóa ra Dương Lễ, muốn trả ơn bạn vì đã giúp đỡ mình khi khốn khó, muốn bạn cố công học hành, đèn sách, đỗ đạt mới dùng kế khích tướng và nhờ cả người vợ mới cưới để lo lắng cho Lưu Bình. Cảm động trước mối chân tình ấy, cả hai lại trở thành những người bạn thân của nhau.</a:t>
            </a:r>
            <a:br>
              <a:rPr lang="en-US" sz="2200">
                <a:solidFill>
                  <a:schemeClr val="hlink"/>
                </a:solidFill>
                <a:latin typeface="Times New Roman" pitchFamily="18" charset="0"/>
              </a:rPr>
            </a:br>
            <a:endParaRPr lang="en-US" sz="2200">
              <a:solidFill>
                <a:schemeClr val="hlink"/>
              </a:solidFill>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143125"/>
            <a:ext cx="7072312" cy="2571750"/>
          </a:xfrm>
        </p:spPr>
        <p:txBody>
          <a:bodyPr/>
          <a:lstStyle/>
          <a:p>
            <a:r>
              <a:rPr lang="en-US" smtClean="0"/>
              <a:t>Trong cuộc sống, vẫn còn tồn tại không ít cách hiểu sai lệch, tiêu cực về tình bạn.</a:t>
            </a:r>
          </a:p>
        </p:txBody>
      </p:sp>
      <p:sp>
        <p:nvSpPr>
          <p:cNvPr id="5" name="Rectangle 4"/>
          <p:cNvSpPr/>
          <p:nvPr/>
        </p:nvSpPr>
        <p:spPr>
          <a:xfrm>
            <a:off x="2189376" y="770263"/>
            <a:ext cx="4811516" cy="1015663"/>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6000" b="1" cap="all" dirty="0" err="1">
                <a:ln w="0"/>
                <a:solidFill>
                  <a:srgbClr val="FF0000"/>
                </a:solidFill>
                <a:effectLst>
                  <a:reflection blurRad="12700" stA="50000" endPos="50000" dist="5000" dir="5400000" sy="-100000" rotWithShape="0"/>
                </a:effectLst>
                <a:latin typeface="+mn-lt"/>
                <a:cs typeface="+mn-cs"/>
              </a:rPr>
              <a:t>Thế</a:t>
            </a:r>
            <a:r>
              <a:rPr lang="en-US" sz="6000" b="1" cap="all" dirty="0">
                <a:ln w="0"/>
                <a:solidFill>
                  <a:srgbClr val="FF0000"/>
                </a:solidFill>
                <a:effectLst>
                  <a:reflection blurRad="12700" stA="50000" endPos="50000" dist="5000" dir="5400000" sy="-100000" rotWithShape="0"/>
                </a:effectLst>
                <a:latin typeface="+mn-lt"/>
                <a:cs typeface="+mn-cs"/>
              </a:rPr>
              <a:t> </a:t>
            </a:r>
            <a:r>
              <a:rPr lang="en-US" sz="6000" b="1" cap="all" dirty="0" err="1">
                <a:ln w="0"/>
                <a:solidFill>
                  <a:srgbClr val="FF0000"/>
                </a:solidFill>
                <a:effectLst>
                  <a:reflection blurRad="12700" stA="50000" endPos="50000" dist="5000" dir="5400000" sy="-100000" rotWithShape="0"/>
                </a:effectLst>
                <a:latin typeface="+mn-lt"/>
                <a:cs typeface="+mn-cs"/>
              </a:rPr>
              <a:t>nhưng</a:t>
            </a:r>
            <a:r>
              <a:rPr lang="en-US" sz="6000" b="1" cap="all" dirty="0">
                <a:ln w="0"/>
                <a:solidFill>
                  <a:srgbClr val="FF0000"/>
                </a:solidFill>
                <a:effectLst>
                  <a:reflection blurRad="12700" stA="50000" endPos="50000" dist="5000" dir="5400000" sy="-100000" rotWithShape="0"/>
                </a:effectLst>
                <a:latin typeface="+mn-l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1143000"/>
          </a:xfrm>
        </p:spPr>
        <p:txBody>
          <a:bodyPr rtlCol="0">
            <a:normAutofit fontScale="90000"/>
          </a:bodyPr>
          <a:lstStyle/>
          <a:p>
            <a:pPr fontAlgn="auto">
              <a:spcAft>
                <a:spcPts val="0"/>
              </a:spcAft>
              <a:defRPr/>
            </a:pPr>
            <a:r>
              <a:rPr lang="vi-VN" b="1" dirty="0" smtClean="0"/>
              <a:t>Biểu hiện của tình bạn lệch lạc, tiêu cực:</a:t>
            </a:r>
            <a:endParaRPr lang="en-US" b="1" dirty="0"/>
          </a:p>
        </p:txBody>
      </p:sp>
      <p:sp>
        <p:nvSpPr>
          <p:cNvPr id="4" name="Content Placeholder 3"/>
          <p:cNvSpPr>
            <a:spLocks noGrp="1"/>
          </p:cNvSpPr>
          <p:nvPr>
            <p:ph sz="half" idx="2"/>
          </p:nvPr>
        </p:nvSpPr>
        <p:spPr>
          <a:xfrm>
            <a:off x="357188" y="2428875"/>
            <a:ext cx="8001000" cy="3571875"/>
          </a:xfrm>
        </p:spPr>
        <p:txBody>
          <a:bodyPr rtlCol="0">
            <a:noAutofit/>
          </a:bodyPr>
          <a:lstStyle/>
          <a:p>
            <a:pPr fontAlgn="auto">
              <a:spcAft>
                <a:spcPts val="0"/>
              </a:spcAft>
              <a:buFont typeface="Arial" pitchFamily="34" charset="0"/>
              <a:buChar char="•"/>
              <a:defRPr/>
            </a:pPr>
            <a:r>
              <a:rPr lang="vi-VN" sz="3200" dirty="0" smtClean="0">
                <a:latin typeface="+mj-lt"/>
              </a:rPr>
              <a:t>Bao che khuyết điểm cho bạn</a:t>
            </a:r>
          </a:p>
          <a:p>
            <a:pPr fontAlgn="auto">
              <a:spcAft>
                <a:spcPts val="0"/>
              </a:spcAft>
              <a:buFont typeface="Arial" pitchFamily="34" charset="0"/>
              <a:buChar char="•"/>
              <a:defRPr/>
            </a:pPr>
            <a:r>
              <a:rPr lang="vi-VN" sz="3200" dirty="0" smtClean="0">
                <a:latin typeface="+mj-lt"/>
              </a:rPr>
              <a:t>Thường xuyên tụ tập chơi bời, quậy phá</a:t>
            </a:r>
          </a:p>
          <a:p>
            <a:pPr fontAlgn="auto">
              <a:spcAft>
                <a:spcPts val="0"/>
              </a:spcAft>
              <a:buFont typeface="Arial" pitchFamily="34" charset="0"/>
              <a:buChar char="•"/>
              <a:defRPr/>
            </a:pPr>
            <a:r>
              <a:rPr lang="vi-VN" sz="3200" dirty="0" smtClean="0">
                <a:latin typeface="+mj-lt"/>
              </a:rPr>
              <a:t>Chơi với bạn vì muốn lợi dụng bạn</a:t>
            </a:r>
            <a:endParaRPr lang="en-US" sz="3200" dirty="0" smtClean="0">
              <a:latin typeface="+mj-lt"/>
            </a:endParaRPr>
          </a:p>
          <a:p>
            <a:pPr fontAlgn="auto">
              <a:spcAft>
                <a:spcPts val="0"/>
              </a:spcAft>
              <a:buFont typeface="Arial" pitchFamily="34" charset="0"/>
              <a:buChar char="•"/>
              <a:defRPr/>
            </a:pP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endParaRPr lang="en-US" sz="3200" dirty="0" smtClean="0">
              <a:latin typeface="Times New Roman" pitchFamily="18" charset="0"/>
              <a:cs typeface="Times New Roman" pitchFamily="18" charset="0"/>
            </a:endParaRPr>
          </a:p>
          <a:p>
            <a:pPr fontAlgn="auto">
              <a:spcAft>
                <a:spcPts val="0"/>
              </a:spcAft>
              <a:buFont typeface="Arial" pitchFamily="34" charset="0"/>
              <a:buChar char="•"/>
              <a:defRPr/>
            </a:pPr>
            <a:r>
              <a:rPr lang="en-US" sz="3200" dirty="0" err="1" smtClean="0">
                <a:latin typeface="Times New Roman" pitchFamily="18" charset="0"/>
                <a:cs typeface="Times New Roman" pitchFamily="18" charset="0"/>
              </a:rPr>
              <a:t>Đua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đòi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chơi</a:t>
            </a:r>
            <a:endParaRPr lang="en-US" sz="3200" dirty="0" smtClean="0">
              <a:latin typeface="Times New Roman" pitchFamily="18" charset="0"/>
              <a:cs typeface="Times New Roman" pitchFamily="18" charset="0"/>
            </a:endParaRPr>
          </a:p>
          <a:p>
            <a:pPr fontAlgn="auto">
              <a:spcAft>
                <a:spcPts val="0"/>
              </a:spcAft>
              <a:buFont typeface="Arial" pitchFamily="34" charset="0"/>
              <a:buChar char="•"/>
              <a:defRPr/>
            </a:pP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xấu</a:t>
            </a:r>
            <a:endParaRPr lang="vi-VN"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
                                        <p:tgtEl>
                                          <p:spTgt spid="4">
                                            <p:txEl>
                                              <p:pRg st="0" end="0"/>
                                            </p:txEl>
                                          </p:spTgt>
                                        </p:tgtEl>
                                      </p:cBhvr>
                                    </p:animEffect>
                                    <p:anim calcmode="lin" valueType="num">
                                      <p:cBhvr>
                                        <p:cTn id="13"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heckerboard(across)">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dissolv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p:cTn id="38"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1" presetClass="entr" presetSubtype="0" fill="hold" nodeType="clickEffect">
                                  <p:stCondLst>
                                    <p:cond delay="0"/>
                                  </p:stCondLst>
                                  <p:childTnLst>
                                    <p:set>
                                      <p:cBhvr>
                                        <p:cTn id="44" dur="1000">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85750"/>
            <a:ext cx="5072062" cy="6072188"/>
          </a:xfrm>
        </p:spPr>
        <p:txBody>
          <a:bodyPr/>
          <a:lstStyle/>
          <a:p>
            <a:pPr algn="just"/>
            <a:r>
              <a:rPr lang="en-US" b="1" smtClean="0"/>
              <a:t>Em hãy tìm và thể hiện lại một trong những biểu hiện sai lệch đó và cách giải quyết để cả lớp cùng nhận xét, góp ý.</a:t>
            </a:r>
          </a:p>
        </p:txBody>
      </p:sp>
      <p:pic>
        <p:nvPicPr>
          <p:cNvPr id="5" name="Picture 4" descr="D28.gif"/>
          <p:cNvPicPr>
            <a:picLocks noChangeAspect="1"/>
          </p:cNvPicPr>
          <p:nvPr/>
        </p:nvPicPr>
        <p:blipFill>
          <a:blip r:embed="rId2"/>
          <a:srcRect/>
          <a:stretch>
            <a:fillRect/>
          </a:stretch>
        </p:blipFill>
        <p:spPr bwMode="auto">
          <a:xfrm>
            <a:off x="5500688" y="142875"/>
            <a:ext cx="1357312" cy="1357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15438" cy="928688"/>
          </a:xfrm>
        </p:spPr>
        <p:txBody>
          <a:bodyPr/>
          <a:lstStyle/>
          <a:p>
            <a:pPr algn="l"/>
            <a:r>
              <a:rPr lang="en-US" sz="3800" i="1" smtClean="0">
                <a:solidFill>
                  <a:srgbClr val="FF0000"/>
                </a:solidFill>
              </a:rPr>
              <a:t>Những hình ảnh về tình bạn lệch lạc, tiêu cực:</a:t>
            </a:r>
          </a:p>
        </p:txBody>
      </p:sp>
      <p:pic>
        <p:nvPicPr>
          <p:cNvPr id="5" name="Picture 4" descr="hut.jpg"/>
          <p:cNvPicPr>
            <a:picLocks noChangeAspect="1"/>
          </p:cNvPicPr>
          <p:nvPr/>
        </p:nvPicPr>
        <p:blipFill>
          <a:blip r:embed="rId2"/>
          <a:srcRect/>
          <a:stretch>
            <a:fillRect/>
          </a:stretch>
        </p:blipFill>
        <p:spPr bwMode="auto">
          <a:xfrm>
            <a:off x="71438" y="3429000"/>
            <a:ext cx="4643437" cy="3357563"/>
          </a:xfrm>
          <a:prstGeom prst="rect">
            <a:avLst/>
          </a:prstGeom>
          <a:noFill/>
          <a:ln w="9525">
            <a:noFill/>
            <a:miter lim="800000"/>
            <a:headEnd/>
            <a:tailEnd/>
          </a:ln>
        </p:spPr>
      </p:pic>
      <p:pic>
        <p:nvPicPr>
          <p:cNvPr id="6" name="Picture 5" descr="nh-1.jpg"/>
          <p:cNvPicPr>
            <a:picLocks noChangeAspect="1"/>
          </p:cNvPicPr>
          <p:nvPr/>
        </p:nvPicPr>
        <p:blipFill>
          <a:blip r:embed="rId3"/>
          <a:srcRect/>
          <a:stretch>
            <a:fillRect/>
          </a:stretch>
        </p:blipFill>
        <p:spPr bwMode="auto">
          <a:xfrm>
            <a:off x="4786313" y="1000125"/>
            <a:ext cx="4286250" cy="3438525"/>
          </a:xfrm>
          <a:prstGeom prst="rect">
            <a:avLst/>
          </a:prstGeom>
          <a:noFill/>
          <a:ln w="9525">
            <a:noFill/>
            <a:miter lim="800000"/>
            <a:headEnd/>
            <a:tailEnd/>
          </a:ln>
        </p:spPr>
      </p:pic>
      <p:sp>
        <p:nvSpPr>
          <p:cNvPr id="7" name="Rectangle 6"/>
          <p:cNvSpPr/>
          <p:nvPr/>
        </p:nvSpPr>
        <p:spPr>
          <a:xfrm>
            <a:off x="5072066" y="5286388"/>
            <a:ext cx="3852593" cy="646331"/>
          </a:xfrm>
          <a:prstGeom prst="rect">
            <a:avLst/>
          </a:prstGeom>
          <a:noFill/>
        </p:spPr>
        <p:txBody>
          <a:bodyPr wrap="none">
            <a:spAutoFit/>
          </a:bodyPr>
          <a:lstStyle/>
          <a:p>
            <a:pPr algn="ctr" fontAlgn="auto">
              <a:spcBef>
                <a:spcPts val="0"/>
              </a:spcBef>
              <a:spcAft>
                <a:spcPts val="0"/>
              </a:spcAft>
              <a:defRPr/>
            </a:pPr>
            <a:r>
              <a:rPr lang="en-US" sz="3600" dirty="0" err="1">
                <a:ln w="10541" cmpd="sng">
                  <a:solidFill>
                    <a:schemeClr val="accent1">
                      <a:shade val="88000"/>
                      <a:satMod val="110000"/>
                    </a:schemeClr>
                  </a:solidFill>
                  <a:prstDash val="solid"/>
                </a:ln>
                <a:latin typeface="+mn-lt"/>
                <a:cs typeface="+mn-cs"/>
              </a:rPr>
              <a:t>Trốn</a:t>
            </a:r>
            <a:r>
              <a:rPr lang="en-US" sz="3600" dirty="0">
                <a:ln w="10541" cmpd="sng">
                  <a:solidFill>
                    <a:schemeClr val="accent1">
                      <a:shade val="88000"/>
                      <a:satMod val="110000"/>
                    </a:schemeClr>
                  </a:solidFill>
                  <a:prstDash val="solid"/>
                </a:ln>
                <a:latin typeface="+mn-lt"/>
                <a:cs typeface="+mn-cs"/>
              </a:rPr>
              <a:t> </a:t>
            </a:r>
            <a:r>
              <a:rPr lang="en-US" sz="3600" dirty="0" err="1">
                <a:ln w="10541" cmpd="sng">
                  <a:solidFill>
                    <a:schemeClr val="accent1">
                      <a:shade val="88000"/>
                      <a:satMod val="110000"/>
                    </a:schemeClr>
                  </a:solidFill>
                  <a:prstDash val="solid"/>
                </a:ln>
                <a:latin typeface="+mn-lt"/>
                <a:cs typeface="+mn-cs"/>
              </a:rPr>
              <a:t>học</a:t>
            </a:r>
            <a:r>
              <a:rPr lang="en-US" sz="3600" dirty="0">
                <a:ln w="10541" cmpd="sng">
                  <a:solidFill>
                    <a:schemeClr val="accent1">
                      <a:shade val="88000"/>
                      <a:satMod val="110000"/>
                    </a:schemeClr>
                  </a:solidFill>
                  <a:prstDash val="solid"/>
                </a:ln>
                <a:latin typeface="+mn-lt"/>
                <a:cs typeface="+mn-cs"/>
              </a:rPr>
              <a:t> </a:t>
            </a:r>
            <a:r>
              <a:rPr lang="en-US" sz="3600" dirty="0" err="1">
                <a:ln w="10541" cmpd="sng">
                  <a:solidFill>
                    <a:schemeClr val="accent1">
                      <a:shade val="88000"/>
                      <a:satMod val="110000"/>
                    </a:schemeClr>
                  </a:solidFill>
                  <a:prstDash val="solid"/>
                </a:ln>
                <a:latin typeface="+mn-lt"/>
                <a:cs typeface="+mn-cs"/>
              </a:rPr>
              <a:t>chơi</a:t>
            </a:r>
            <a:r>
              <a:rPr lang="en-US" sz="3600" dirty="0">
                <a:ln w="10541" cmpd="sng">
                  <a:solidFill>
                    <a:schemeClr val="accent1">
                      <a:shade val="88000"/>
                      <a:satMod val="110000"/>
                    </a:schemeClr>
                  </a:solidFill>
                  <a:prstDash val="solid"/>
                </a:ln>
                <a:latin typeface="+mn-lt"/>
                <a:cs typeface="+mn-cs"/>
              </a:rPr>
              <a:t> game</a:t>
            </a:r>
          </a:p>
        </p:txBody>
      </p:sp>
      <p:sp>
        <p:nvSpPr>
          <p:cNvPr id="8" name="Rectangle 7"/>
          <p:cNvSpPr/>
          <p:nvPr/>
        </p:nvSpPr>
        <p:spPr>
          <a:xfrm>
            <a:off x="381451" y="1857364"/>
            <a:ext cx="3261855" cy="646331"/>
          </a:xfrm>
          <a:prstGeom prst="rect">
            <a:avLst/>
          </a:prstGeom>
          <a:noFill/>
        </p:spPr>
        <p:txBody>
          <a:bodyPr wrap="none">
            <a:spAutoFit/>
          </a:bodyPr>
          <a:lstStyle/>
          <a:p>
            <a:pPr algn="ctr" fontAlgn="auto">
              <a:spcBef>
                <a:spcPts val="0"/>
              </a:spcBef>
              <a:spcAft>
                <a:spcPts val="0"/>
              </a:spcAft>
              <a:defRPr/>
            </a:pPr>
            <a:r>
              <a:rPr lang="en-US" sz="3600" dirty="0" err="1">
                <a:ln w="10541" cmpd="sng">
                  <a:solidFill>
                    <a:schemeClr val="accent1">
                      <a:shade val="88000"/>
                      <a:satMod val="110000"/>
                    </a:schemeClr>
                  </a:solidFill>
                  <a:prstDash val="solid"/>
                </a:ln>
                <a:latin typeface="+mn-lt"/>
                <a:cs typeface="+mn-cs"/>
              </a:rPr>
              <a:t>Tụ</a:t>
            </a:r>
            <a:r>
              <a:rPr lang="en-US" sz="3600" dirty="0">
                <a:ln w="10541" cmpd="sng">
                  <a:solidFill>
                    <a:schemeClr val="accent1">
                      <a:shade val="88000"/>
                      <a:satMod val="110000"/>
                    </a:schemeClr>
                  </a:solidFill>
                  <a:prstDash val="solid"/>
                </a:ln>
                <a:latin typeface="+mn-lt"/>
                <a:cs typeface="+mn-cs"/>
              </a:rPr>
              <a:t> </a:t>
            </a:r>
            <a:r>
              <a:rPr lang="en-US" sz="3600" dirty="0" err="1">
                <a:ln w="10541" cmpd="sng">
                  <a:solidFill>
                    <a:schemeClr val="accent1">
                      <a:shade val="88000"/>
                      <a:satMod val="110000"/>
                    </a:schemeClr>
                  </a:solidFill>
                  <a:prstDash val="solid"/>
                </a:ln>
                <a:latin typeface="+mn-lt"/>
                <a:cs typeface="+mn-cs"/>
              </a:rPr>
              <a:t>tập</a:t>
            </a:r>
            <a:r>
              <a:rPr lang="en-US" sz="3600" dirty="0">
                <a:ln w="10541" cmpd="sng">
                  <a:solidFill>
                    <a:schemeClr val="accent1">
                      <a:shade val="88000"/>
                      <a:satMod val="110000"/>
                    </a:schemeClr>
                  </a:solidFill>
                  <a:prstDash val="solid"/>
                </a:ln>
                <a:latin typeface="+mn-lt"/>
                <a:cs typeface="+mn-cs"/>
              </a:rPr>
              <a:t> </a:t>
            </a:r>
            <a:r>
              <a:rPr lang="en-US" sz="3600" dirty="0" err="1">
                <a:ln w="10541" cmpd="sng">
                  <a:solidFill>
                    <a:schemeClr val="accent1">
                      <a:shade val="88000"/>
                      <a:satMod val="110000"/>
                    </a:schemeClr>
                  </a:solidFill>
                  <a:prstDash val="solid"/>
                </a:ln>
                <a:latin typeface="+mn-lt"/>
                <a:cs typeface="+mn-cs"/>
              </a:rPr>
              <a:t>hút</a:t>
            </a:r>
            <a:r>
              <a:rPr lang="en-US" sz="3600" dirty="0">
                <a:ln w="10541" cmpd="sng">
                  <a:solidFill>
                    <a:schemeClr val="accent1">
                      <a:shade val="88000"/>
                      <a:satMod val="110000"/>
                    </a:schemeClr>
                  </a:solidFill>
                  <a:prstDash val="solid"/>
                </a:ln>
                <a:latin typeface="+mn-lt"/>
                <a:cs typeface="+mn-cs"/>
              </a:rPr>
              <a:t> </a:t>
            </a:r>
            <a:r>
              <a:rPr lang="en-US" sz="3600" dirty="0" err="1">
                <a:ln w="10541" cmpd="sng">
                  <a:solidFill>
                    <a:schemeClr val="accent1">
                      <a:shade val="88000"/>
                      <a:satMod val="110000"/>
                    </a:schemeClr>
                  </a:solidFill>
                  <a:prstDash val="solid"/>
                </a:ln>
                <a:latin typeface="+mn-lt"/>
                <a:cs typeface="+mn-cs"/>
              </a:rPr>
              <a:t>thuốc</a:t>
            </a:r>
            <a:endParaRPr lang="en-US" sz="3600" dirty="0">
              <a:ln w="10541" cmpd="sng">
                <a:solidFill>
                  <a:schemeClr val="accent1">
                    <a:shade val="88000"/>
                    <a:satMod val="110000"/>
                  </a:schemeClr>
                </a:solidFill>
                <a:prstDash val="solid"/>
              </a:ln>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71438"/>
            <a:ext cx="9215438" cy="928687"/>
          </a:xfrm>
        </p:spPr>
        <p:txBody>
          <a:bodyPr/>
          <a:lstStyle/>
          <a:p>
            <a:pPr algn="l"/>
            <a:r>
              <a:rPr lang="en-US" sz="3800" i="1" smtClean="0">
                <a:solidFill>
                  <a:srgbClr val="FF0000"/>
                </a:solidFill>
              </a:rPr>
              <a:t>Những hình ảnh về tình bạn lệch lạc, tiêu cực:</a:t>
            </a:r>
          </a:p>
        </p:txBody>
      </p:sp>
      <p:pic>
        <p:nvPicPr>
          <p:cNvPr id="4" name="Picture 3" descr="1347673592-hoc-sinh-di-xe-may.jpg"/>
          <p:cNvPicPr>
            <a:picLocks noChangeAspect="1"/>
          </p:cNvPicPr>
          <p:nvPr/>
        </p:nvPicPr>
        <p:blipFill>
          <a:blip r:embed="rId2"/>
          <a:srcRect/>
          <a:stretch>
            <a:fillRect/>
          </a:stretch>
        </p:blipFill>
        <p:spPr bwMode="auto">
          <a:xfrm>
            <a:off x="71438" y="1071563"/>
            <a:ext cx="4500562" cy="3086100"/>
          </a:xfrm>
          <a:prstGeom prst="rect">
            <a:avLst/>
          </a:prstGeom>
          <a:noFill/>
          <a:ln w="9525">
            <a:noFill/>
            <a:miter lim="800000"/>
            <a:headEnd/>
            <a:tailEnd/>
          </a:ln>
        </p:spPr>
      </p:pic>
      <p:pic>
        <p:nvPicPr>
          <p:cNvPr id="6" name="Picture 5" descr="e8b05ba9-6dc8-4bb8-843d-d9fa81dd80a9.jpg"/>
          <p:cNvPicPr>
            <a:picLocks noChangeAspect="1"/>
          </p:cNvPicPr>
          <p:nvPr/>
        </p:nvPicPr>
        <p:blipFill>
          <a:blip r:embed="rId3"/>
          <a:srcRect/>
          <a:stretch>
            <a:fillRect/>
          </a:stretch>
        </p:blipFill>
        <p:spPr bwMode="auto">
          <a:xfrm>
            <a:off x="4643438" y="3548063"/>
            <a:ext cx="4357687" cy="3167062"/>
          </a:xfrm>
          <a:prstGeom prst="rect">
            <a:avLst/>
          </a:prstGeom>
          <a:noFill/>
          <a:ln w="9525">
            <a:noFill/>
            <a:miter lim="800000"/>
            <a:headEnd/>
            <a:tailEnd/>
          </a:ln>
        </p:spPr>
      </p:pic>
      <p:sp>
        <p:nvSpPr>
          <p:cNvPr id="7" name="Rectangle 6"/>
          <p:cNvSpPr/>
          <p:nvPr/>
        </p:nvSpPr>
        <p:spPr>
          <a:xfrm>
            <a:off x="386814" y="5068685"/>
            <a:ext cx="3613682" cy="646331"/>
          </a:xfrm>
          <a:prstGeom prst="rect">
            <a:avLst/>
          </a:prstGeom>
          <a:noFill/>
        </p:spPr>
        <p:txBody>
          <a:bodyPr wrap="none">
            <a:spAutoFit/>
          </a:bodyPr>
          <a:lstStyle/>
          <a:p>
            <a:pPr algn="ctr" fontAlgn="auto">
              <a:spcBef>
                <a:spcPts val="0"/>
              </a:spcBef>
              <a:spcAft>
                <a:spcPts val="0"/>
              </a:spcAft>
              <a:defRPr/>
            </a:pPr>
            <a:r>
              <a:rPr lang="en-US" sz="3600" dirty="0">
                <a:ln w="10541" cmpd="sng">
                  <a:solidFill>
                    <a:schemeClr val="accent1">
                      <a:shade val="88000"/>
                      <a:satMod val="110000"/>
                    </a:schemeClr>
                  </a:solidFill>
                  <a:prstDash val="solid"/>
                </a:ln>
                <a:latin typeface="+mn-lt"/>
                <a:cs typeface="+mn-cs"/>
              </a:rPr>
              <a:t>Vi </a:t>
            </a:r>
            <a:r>
              <a:rPr lang="en-US" sz="3600" dirty="0" err="1">
                <a:ln w="10541" cmpd="sng">
                  <a:solidFill>
                    <a:schemeClr val="accent1">
                      <a:shade val="88000"/>
                      <a:satMod val="110000"/>
                    </a:schemeClr>
                  </a:solidFill>
                  <a:prstDash val="solid"/>
                </a:ln>
                <a:latin typeface="+mn-lt"/>
                <a:cs typeface="+mn-cs"/>
              </a:rPr>
              <a:t>phạm</a:t>
            </a:r>
            <a:r>
              <a:rPr lang="en-US" sz="3600" dirty="0">
                <a:ln w="10541" cmpd="sng">
                  <a:solidFill>
                    <a:schemeClr val="accent1">
                      <a:shade val="88000"/>
                      <a:satMod val="110000"/>
                    </a:schemeClr>
                  </a:solidFill>
                  <a:prstDash val="solid"/>
                </a:ln>
                <a:latin typeface="+mn-lt"/>
                <a:cs typeface="+mn-cs"/>
              </a:rPr>
              <a:t> </a:t>
            </a:r>
            <a:r>
              <a:rPr lang="en-US" sz="3600" dirty="0" err="1">
                <a:ln w="10541" cmpd="sng">
                  <a:solidFill>
                    <a:schemeClr val="accent1">
                      <a:shade val="88000"/>
                      <a:satMod val="110000"/>
                    </a:schemeClr>
                  </a:solidFill>
                  <a:prstDash val="solid"/>
                </a:ln>
                <a:latin typeface="+mn-lt"/>
                <a:cs typeface="+mn-cs"/>
              </a:rPr>
              <a:t>luật</a:t>
            </a:r>
            <a:r>
              <a:rPr lang="en-US" sz="3600" dirty="0">
                <a:ln w="10541" cmpd="sng">
                  <a:solidFill>
                    <a:schemeClr val="accent1">
                      <a:shade val="88000"/>
                      <a:satMod val="110000"/>
                    </a:schemeClr>
                  </a:solidFill>
                  <a:prstDash val="solid"/>
                </a:ln>
                <a:latin typeface="+mn-lt"/>
                <a:cs typeface="+mn-cs"/>
              </a:rPr>
              <a:t> ATGT</a:t>
            </a:r>
          </a:p>
        </p:txBody>
      </p:sp>
      <p:sp>
        <p:nvSpPr>
          <p:cNvPr id="8" name="Rectangle 7"/>
          <p:cNvSpPr/>
          <p:nvPr/>
        </p:nvSpPr>
        <p:spPr>
          <a:xfrm>
            <a:off x="4967471" y="1857364"/>
            <a:ext cx="3890809" cy="646331"/>
          </a:xfrm>
          <a:prstGeom prst="rect">
            <a:avLst/>
          </a:prstGeom>
          <a:noFill/>
        </p:spPr>
        <p:txBody>
          <a:bodyPr wrap="none">
            <a:spAutoFit/>
          </a:bodyPr>
          <a:lstStyle/>
          <a:p>
            <a:pPr algn="ctr" fontAlgn="auto">
              <a:spcBef>
                <a:spcPts val="0"/>
              </a:spcBef>
              <a:spcAft>
                <a:spcPts val="0"/>
              </a:spcAft>
              <a:defRPr/>
            </a:pPr>
            <a:r>
              <a:rPr lang="en-US" sz="3600" dirty="0" err="1">
                <a:ln w="10541" cmpd="sng">
                  <a:solidFill>
                    <a:schemeClr val="accent1">
                      <a:shade val="88000"/>
                      <a:satMod val="110000"/>
                    </a:schemeClr>
                  </a:solidFill>
                  <a:prstDash val="solid"/>
                </a:ln>
                <a:latin typeface="+mn-lt"/>
                <a:cs typeface="+mn-cs"/>
              </a:rPr>
              <a:t>Đánh</a:t>
            </a:r>
            <a:r>
              <a:rPr lang="en-US" sz="3600" dirty="0">
                <a:ln w="10541" cmpd="sng">
                  <a:solidFill>
                    <a:schemeClr val="accent1">
                      <a:shade val="88000"/>
                      <a:satMod val="110000"/>
                    </a:schemeClr>
                  </a:solidFill>
                  <a:prstDash val="solid"/>
                </a:ln>
                <a:latin typeface="+mn-lt"/>
                <a:cs typeface="+mn-cs"/>
              </a:rPr>
              <a:t> </a:t>
            </a:r>
            <a:r>
              <a:rPr lang="en-US" sz="3600" dirty="0" err="1">
                <a:ln w="10541" cmpd="sng">
                  <a:solidFill>
                    <a:schemeClr val="accent1">
                      <a:shade val="88000"/>
                      <a:satMod val="110000"/>
                    </a:schemeClr>
                  </a:solidFill>
                  <a:prstDash val="solid"/>
                </a:ln>
                <a:latin typeface="+mn-lt"/>
                <a:cs typeface="+mn-cs"/>
              </a:rPr>
              <a:t>bài</a:t>
            </a:r>
            <a:r>
              <a:rPr lang="en-US" sz="3600" dirty="0">
                <a:ln w="10541" cmpd="sng">
                  <a:solidFill>
                    <a:schemeClr val="accent1">
                      <a:shade val="88000"/>
                      <a:satMod val="110000"/>
                    </a:schemeClr>
                  </a:solidFill>
                  <a:prstDash val="solid"/>
                </a:ln>
                <a:latin typeface="+mn-lt"/>
                <a:cs typeface="+mn-cs"/>
              </a:rPr>
              <a:t>, </a:t>
            </a:r>
            <a:r>
              <a:rPr lang="en-US" sz="3600" dirty="0" err="1">
                <a:ln w="10541" cmpd="sng">
                  <a:solidFill>
                    <a:schemeClr val="accent1">
                      <a:shade val="88000"/>
                      <a:satMod val="110000"/>
                    </a:schemeClr>
                  </a:solidFill>
                  <a:prstDash val="solid"/>
                </a:ln>
                <a:latin typeface="+mn-lt"/>
                <a:cs typeface="+mn-cs"/>
              </a:rPr>
              <a:t>hút</a:t>
            </a:r>
            <a:r>
              <a:rPr lang="en-US" sz="3600" dirty="0">
                <a:ln w="10541" cmpd="sng">
                  <a:solidFill>
                    <a:schemeClr val="accent1">
                      <a:shade val="88000"/>
                      <a:satMod val="110000"/>
                    </a:schemeClr>
                  </a:solidFill>
                  <a:prstDash val="solid"/>
                </a:ln>
                <a:latin typeface="+mn-lt"/>
                <a:cs typeface="+mn-cs"/>
              </a:rPr>
              <a:t> </a:t>
            </a:r>
            <a:r>
              <a:rPr lang="en-US" sz="3600" dirty="0" err="1">
                <a:ln w="10541" cmpd="sng">
                  <a:solidFill>
                    <a:schemeClr val="accent1">
                      <a:shade val="88000"/>
                      <a:satMod val="110000"/>
                    </a:schemeClr>
                  </a:solidFill>
                  <a:prstDash val="solid"/>
                </a:ln>
                <a:latin typeface="+mn-lt"/>
                <a:cs typeface="+mn-cs"/>
              </a:rPr>
              <a:t>thuốc</a:t>
            </a:r>
            <a:endParaRPr lang="en-US" sz="3600" dirty="0">
              <a:ln w="10541" cmpd="sng">
                <a:solidFill>
                  <a:schemeClr val="accent1">
                    <a:shade val="88000"/>
                    <a:satMod val="110000"/>
                  </a:schemeClr>
                </a:solidFill>
                <a:prstDash val="solid"/>
              </a:ln>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88" y="1785938"/>
            <a:ext cx="4143375" cy="3429000"/>
          </a:xfrm>
        </p:spPr>
        <p:txBody>
          <a:bodyPr/>
          <a:lstStyle/>
          <a:p>
            <a:r>
              <a:rPr lang="en-US" sz="4000" b="1" smtClean="0"/>
              <a:t>Trong cuộc đời mỗi người không thể thiếu tình bạn.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3"/>
            <a:ext cx="8229600" cy="868362"/>
          </a:xfrm>
        </p:spPr>
        <p:txBody>
          <a:bodyPr rtlCol="0">
            <a:normAutofit fontScale="90000"/>
          </a:bodyPr>
          <a:lstStyle/>
          <a:p>
            <a:pPr fontAlgn="auto">
              <a:spcAft>
                <a:spcPts val="0"/>
              </a:spcAft>
              <a:defRPr/>
            </a:pPr>
            <a:r>
              <a:rPr lang="en-US" dirty="0" err="1" smtClean="0"/>
              <a:t>Giúp</a:t>
            </a:r>
            <a:r>
              <a:rPr lang="en-US" dirty="0" smtClean="0"/>
              <a:t> con </a:t>
            </a:r>
            <a:r>
              <a:rPr lang="en-US" dirty="0" err="1" smtClean="0"/>
              <a:t>người</a:t>
            </a:r>
            <a:r>
              <a:rPr lang="en-US" dirty="0" smtClean="0"/>
              <a:t>:</a:t>
            </a:r>
            <a:br>
              <a:rPr lang="en-US" dirty="0" smtClean="0"/>
            </a:br>
            <a:endParaRPr lang="en-US" dirty="0"/>
          </a:p>
        </p:txBody>
      </p:sp>
      <p:pic>
        <p:nvPicPr>
          <p:cNvPr id="6" name="Picture 5" descr="405751-630_1417404771.jpg"/>
          <p:cNvPicPr>
            <a:picLocks noChangeAspect="1"/>
          </p:cNvPicPr>
          <p:nvPr/>
        </p:nvPicPr>
        <p:blipFill>
          <a:blip r:embed="rId2"/>
          <a:srcRect/>
          <a:stretch>
            <a:fillRect/>
          </a:stretch>
        </p:blipFill>
        <p:spPr bwMode="auto">
          <a:xfrm>
            <a:off x="71438" y="857250"/>
            <a:ext cx="4357687" cy="2905125"/>
          </a:xfrm>
          <a:prstGeom prst="rect">
            <a:avLst/>
          </a:prstGeom>
          <a:noFill/>
          <a:ln w="9525">
            <a:noFill/>
            <a:miter lim="800000"/>
            <a:headEnd/>
            <a:tailEnd/>
          </a:ln>
        </p:spPr>
      </p:pic>
      <p:pic>
        <p:nvPicPr>
          <p:cNvPr id="7" name="Picture 6" descr="nhung-cau-noi-hay-nhat-ve-tinh-ban.jpg"/>
          <p:cNvPicPr>
            <a:picLocks noChangeAspect="1"/>
          </p:cNvPicPr>
          <p:nvPr/>
        </p:nvPicPr>
        <p:blipFill>
          <a:blip r:embed="rId3"/>
          <a:srcRect/>
          <a:stretch>
            <a:fillRect/>
          </a:stretch>
        </p:blipFill>
        <p:spPr bwMode="auto">
          <a:xfrm>
            <a:off x="4486275" y="857250"/>
            <a:ext cx="4514850" cy="2928938"/>
          </a:xfrm>
          <a:prstGeom prst="rect">
            <a:avLst/>
          </a:prstGeom>
          <a:noFill/>
          <a:ln w="9525">
            <a:noFill/>
            <a:miter lim="800000"/>
            <a:headEnd/>
            <a:tailEnd/>
          </a:ln>
        </p:spPr>
      </p:pic>
      <p:pic>
        <p:nvPicPr>
          <p:cNvPr id="8" name="Picture 7" descr="t730811.jpg"/>
          <p:cNvPicPr>
            <a:picLocks noChangeAspect="1"/>
          </p:cNvPicPr>
          <p:nvPr/>
        </p:nvPicPr>
        <p:blipFill>
          <a:blip r:embed="rId4"/>
          <a:srcRect/>
          <a:stretch>
            <a:fillRect/>
          </a:stretch>
        </p:blipFill>
        <p:spPr bwMode="auto">
          <a:xfrm>
            <a:off x="2428875" y="3786188"/>
            <a:ext cx="4286250" cy="3071812"/>
          </a:xfrm>
          <a:prstGeom prst="rect">
            <a:avLst/>
          </a:prstGeom>
          <a:noFill/>
          <a:ln w="9525">
            <a:noFill/>
            <a:miter lim="800000"/>
            <a:headEnd/>
            <a:tailEnd/>
          </a:ln>
        </p:spPr>
      </p:pic>
      <p:sp>
        <p:nvSpPr>
          <p:cNvPr id="9" name="Rectangle 8"/>
          <p:cNvSpPr/>
          <p:nvPr/>
        </p:nvSpPr>
        <p:spPr>
          <a:xfrm>
            <a:off x="714381" y="3139859"/>
            <a:ext cx="2643173"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dirty="0" err="1">
                <a:ln w="11430"/>
                <a:solidFill>
                  <a:schemeClr val="bg1"/>
                </a:solidFill>
                <a:effectLst>
                  <a:outerShdw blurRad="50800" dist="39000" dir="5460000" algn="tl">
                    <a:srgbClr val="000000">
                      <a:alpha val="38000"/>
                    </a:srgbClr>
                  </a:outerShdw>
                </a:effectLst>
                <a:latin typeface="+mn-lt"/>
                <a:cs typeface="+mn-cs"/>
              </a:rPr>
              <a:t>Ấm</a:t>
            </a:r>
            <a:r>
              <a:rPr lang="en-US" sz="3600" dirty="0">
                <a:ln w="11430"/>
                <a:solidFill>
                  <a:schemeClr val="bg1"/>
                </a:solidFill>
                <a:effectLst>
                  <a:outerShdw blurRad="50800" dist="39000" dir="5460000" algn="tl">
                    <a:srgbClr val="000000">
                      <a:alpha val="38000"/>
                    </a:srgbClr>
                  </a:outerShdw>
                </a:effectLst>
                <a:latin typeface="+mn-lt"/>
                <a:cs typeface="+mn-cs"/>
              </a:rPr>
              <a:t> </a:t>
            </a:r>
            <a:r>
              <a:rPr lang="en-US" sz="3600" dirty="0" err="1">
                <a:ln w="11430"/>
                <a:solidFill>
                  <a:schemeClr val="bg1"/>
                </a:solidFill>
                <a:effectLst>
                  <a:outerShdw blurRad="50800" dist="39000" dir="5460000" algn="tl">
                    <a:srgbClr val="000000">
                      <a:alpha val="38000"/>
                    </a:srgbClr>
                  </a:outerShdw>
                </a:effectLst>
                <a:latin typeface="+mn-lt"/>
                <a:cs typeface="+mn-cs"/>
              </a:rPr>
              <a:t>áp</a:t>
            </a:r>
            <a:r>
              <a:rPr lang="en-US" sz="3600" dirty="0">
                <a:ln w="11430"/>
                <a:solidFill>
                  <a:schemeClr val="bg1"/>
                </a:solidFill>
                <a:effectLst>
                  <a:outerShdw blurRad="50800" dist="39000" dir="5460000" algn="tl">
                    <a:srgbClr val="000000">
                      <a:alpha val="38000"/>
                    </a:srgbClr>
                  </a:outerShdw>
                </a:effectLst>
                <a:latin typeface="+mn-lt"/>
                <a:cs typeface="+mn-cs"/>
              </a:rPr>
              <a:t>, </a:t>
            </a:r>
            <a:r>
              <a:rPr lang="en-US" sz="3600" dirty="0" err="1">
                <a:ln w="11430"/>
                <a:solidFill>
                  <a:schemeClr val="bg1"/>
                </a:solidFill>
                <a:effectLst>
                  <a:outerShdw blurRad="50800" dist="39000" dir="5460000" algn="tl">
                    <a:srgbClr val="000000">
                      <a:alpha val="38000"/>
                    </a:srgbClr>
                  </a:outerShdw>
                </a:effectLst>
                <a:latin typeface="+mn-lt"/>
                <a:cs typeface="+mn-cs"/>
              </a:rPr>
              <a:t>tự</a:t>
            </a:r>
            <a:r>
              <a:rPr lang="en-US" sz="3600" dirty="0">
                <a:ln w="11430"/>
                <a:solidFill>
                  <a:schemeClr val="bg1"/>
                </a:solidFill>
                <a:effectLst>
                  <a:outerShdw blurRad="50800" dist="39000" dir="5460000" algn="tl">
                    <a:srgbClr val="000000">
                      <a:alpha val="38000"/>
                    </a:srgbClr>
                  </a:outerShdw>
                </a:effectLst>
                <a:latin typeface="+mn-lt"/>
                <a:cs typeface="+mn-cs"/>
              </a:rPr>
              <a:t> tin</a:t>
            </a:r>
          </a:p>
        </p:txBody>
      </p:sp>
      <p:sp>
        <p:nvSpPr>
          <p:cNvPr id="10" name="Rectangle 9"/>
          <p:cNvSpPr/>
          <p:nvPr/>
        </p:nvSpPr>
        <p:spPr>
          <a:xfrm>
            <a:off x="5357818" y="3139859"/>
            <a:ext cx="2817310"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dirty="0" err="1">
                <a:ln w="11430"/>
                <a:solidFill>
                  <a:srgbClr val="FFFF00"/>
                </a:solidFill>
                <a:effectLst>
                  <a:outerShdw blurRad="50800" dist="39000" dir="5460000" algn="tl">
                    <a:srgbClr val="000000">
                      <a:alpha val="38000"/>
                    </a:srgbClr>
                  </a:outerShdw>
                </a:effectLst>
                <a:latin typeface="+mn-lt"/>
                <a:cs typeface="+mn-cs"/>
              </a:rPr>
              <a:t>Yêu</a:t>
            </a:r>
            <a:r>
              <a:rPr lang="en-US" sz="3600" dirty="0">
                <a:ln w="11430"/>
                <a:solidFill>
                  <a:srgbClr val="FFFF00"/>
                </a:solidFill>
                <a:effectLst>
                  <a:outerShdw blurRad="50800" dist="39000" dir="5460000" algn="tl">
                    <a:srgbClr val="000000">
                      <a:alpha val="38000"/>
                    </a:srgbClr>
                  </a:outerShdw>
                </a:effectLst>
                <a:latin typeface="+mn-lt"/>
                <a:cs typeface="+mn-cs"/>
              </a:rPr>
              <a:t> </a:t>
            </a:r>
            <a:r>
              <a:rPr lang="en-US" sz="3600" dirty="0" err="1">
                <a:ln w="11430"/>
                <a:solidFill>
                  <a:srgbClr val="FFFF00"/>
                </a:solidFill>
                <a:effectLst>
                  <a:outerShdw blurRad="50800" dist="39000" dir="5460000" algn="tl">
                    <a:srgbClr val="000000">
                      <a:alpha val="38000"/>
                    </a:srgbClr>
                  </a:outerShdw>
                </a:effectLst>
                <a:latin typeface="+mn-lt"/>
                <a:cs typeface="+mn-cs"/>
              </a:rPr>
              <a:t>cuộc</a:t>
            </a:r>
            <a:r>
              <a:rPr lang="en-US" sz="3600" dirty="0">
                <a:ln w="11430"/>
                <a:solidFill>
                  <a:srgbClr val="FFFF00"/>
                </a:solidFill>
                <a:effectLst>
                  <a:outerShdw blurRad="50800" dist="39000" dir="5460000" algn="tl">
                    <a:srgbClr val="000000">
                      <a:alpha val="38000"/>
                    </a:srgbClr>
                  </a:outerShdw>
                </a:effectLst>
                <a:latin typeface="+mn-lt"/>
                <a:cs typeface="+mn-cs"/>
              </a:rPr>
              <a:t> </a:t>
            </a:r>
            <a:r>
              <a:rPr lang="en-US" sz="3600" dirty="0" err="1">
                <a:ln w="11430"/>
                <a:solidFill>
                  <a:srgbClr val="FFFF00"/>
                </a:solidFill>
                <a:effectLst>
                  <a:outerShdw blurRad="50800" dist="39000" dir="5460000" algn="tl">
                    <a:srgbClr val="000000">
                      <a:alpha val="38000"/>
                    </a:srgbClr>
                  </a:outerShdw>
                </a:effectLst>
                <a:latin typeface="+mn-lt"/>
                <a:cs typeface="+mn-cs"/>
              </a:rPr>
              <a:t>sống</a:t>
            </a:r>
            <a:endParaRPr lang="en-US" sz="3600" dirty="0">
              <a:ln w="11430"/>
              <a:solidFill>
                <a:srgbClr val="FFFF00"/>
              </a:solidFill>
              <a:effectLst>
                <a:outerShdw blurRad="50800" dist="39000" dir="5460000" algn="tl">
                  <a:srgbClr val="000000">
                    <a:alpha val="38000"/>
                  </a:srgbClr>
                </a:outerShdw>
              </a:effectLst>
              <a:latin typeface="+mn-lt"/>
              <a:cs typeface="+mn-cs"/>
            </a:endParaRPr>
          </a:p>
        </p:txBody>
      </p:sp>
      <p:sp>
        <p:nvSpPr>
          <p:cNvPr id="11" name="Rectangle 10"/>
          <p:cNvSpPr/>
          <p:nvPr/>
        </p:nvSpPr>
        <p:spPr>
          <a:xfrm>
            <a:off x="5500693" y="4192510"/>
            <a:ext cx="1214447" cy="230832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dirty="0" err="1">
                <a:ln w="11430"/>
                <a:effectLst>
                  <a:outerShdw blurRad="50800" dist="39000" dir="5460000" algn="tl">
                    <a:srgbClr val="000000">
                      <a:alpha val="38000"/>
                    </a:srgbClr>
                  </a:outerShdw>
                </a:effectLst>
                <a:latin typeface="+mn-lt"/>
                <a:cs typeface="+mn-cs"/>
              </a:rPr>
              <a:t>Tự</a:t>
            </a:r>
            <a:r>
              <a:rPr lang="en-US" sz="3600" dirty="0">
                <a:ln w="11430"/>
                <a:effectLst>
                  <a:outerShdw blurRad="50800" dist="39000" dir="5460000" algn="tl">
                    <a:srgbClr val="000000">
                      <a:alpha val="38000"/>
                    </a:srgbClr>
                  </a:outerShdw>
                </a:effectLst>
                <a:latin typeface="+mn-lt"/>
                <a:cs typeface="+mn-cs"/>
              </a:rPr>
              <a:t> </a:t>
            </a:r>
            <a:r>
              <a:rPr lang="en-US" sz="3600" dirty="0" err="1">
                <a:ln w="11430"/>
                <a:effectLst>
                  <a:outerShdw blurRad="50800" dist="39000" dir="5460000" algn="tl">
                    <a:srgbClr val="000000">
                      <a:alpha val="38000"/>
                    </a:srgbClr>
                  </a:outerShdw>
                </a:effectLst>
                <a:latin typeface="+mn-lt"/>
                <a:cs typeface="+mn-cs"/>
              </a:rPr>
              <a:t>hoàn</a:t>
            </a:r>
            <a:r>
              <a:rPr lang="en-US" sz="3600" dirty="0">
                <a:ln w="11430"/>
                <a:effectLst>
                  <a:outerShdw blurRad="50800" dist="39000" dir="5460000" algn="tl">
                    <a:srgbClr val="000000">
                      <a:alpha val="38000"/>
                    </a:srgbClr>
                  </a:outerShdw>
                </a:effectLst>
                <a:latin typeface="+mn-lt"/>
                <a:cs typeface="+mn-cs"/>
              </a:rPr>
              <a:t> </a:t>
            </a:r>
            <a:r>
              <a:rPr lang="en-US" sz="3600" dirty="0" err="1">
                <a:ln w="11430"/>
                <a:effectLst>
                  <a:outerShdw blurRad="50800" dist="39000" dir="5460000" algn="tl">
                    <a:srgbClr val="000000">
                      <a:alpha val="38000"/>
                    </a:srgbClr>
                  </a:outerShdw>
                </a:effectLst>
                <a:latin typeface="+mn-lt"/>
                <a:cs typeface="+mn-cs"/>
              </a:rPr>
              <a:t>thiện</a:t>
            </a:r>
            <a:r>
              <a:rPr lang="en-US" sz="3600" dirty="0">
                <a:ln w="11430"/>
                <a:effectLst>
                  <a:outerShdw blurRad="50800" dist="39000" dir="5460000" algn="tl">
                    <a:srgbClr val="000000">
                      <a:alpha val="38000"/>
                    </a:srgbClr>
                  </a:outerShdw>
                </a:effectLst>
                <a:latin typeface="+mn-lt"/>
                <a:cs typeface="+mn-cs"/>
              </a:rPr>
              <a:t> </a:t>
            </a:r>
            <a:r>
              <a:rPr lang="en-US" sz="3600" dirty="0" err="1">
                <a:ln w="11430"/>
                <a:effectLst>
                  <a:outerShdw blurRad="50800" dist="39000" dir="5460000" algn="tl">
                    <a:srgbClr val="000000">
                      <a:alpha val="38000"/>
                    </a:srgbClr>
                  </a:outerShdw>
                </a:effectLst>
                <a:latin typeface="+mn-lt"/>
                <a:cs typeface="+mn-cs"/>
              </a:rPr>
              <a:t>mình</a:t>
            </a:r>
            <a:endParaRPr lang="en-US" sz="3600" dirty="0">
              <a:ln w="11430"/>
              <a:effectLst>
                <a:outerShdw blurRad="50800" dist="39000" dir="5460000" algn="tl">
                  <a:srgbClr val="000000">
                    <a:alpha val="38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42875"/>
            <a:ext cx="3643313" cy="1143000"/>
          </a:xfrm>
        </p:spPr>
        <p:txBody>
          <a:bodyPr/>
          <a:lstStyle/>
          <a:p>
            <a:r>
              <a:rPr lang="en-US" smtClean="0"/>
              <a:t>3. Ý nghĩa</a:t>
            </a:r>
          </a:p>
        </p:txBody>
      </p:sp>
      <p:sp>
        <p:nvSpPr>
          <p:cNvPr id="4" name="Content Placeholder 3"/>
          <p:cNvSpPr>
            <a:spLocks noGrp="1"/>
          </p:cNvSpPr>
          <p:nvPr>
            <p:ph sz="half" idx="2"/>
          </p:nvPr>
        </p:nvSpPr>
        <p:spPr>
          <a:xfrm>
            <a:off x="357188" y="1714500"/>
            <a:ext cx="8329612" cy="4411663"/>
          </a:xfrm>
        </p:spPr>
        <p:txBody>
          <a:bodyPr/>
          <a:lstStyle/>
          <a:p>
            <a:pPr>
              <a:buFont typeface="Arial" charset="0"/>
              <a:buNone/>
            </a:pPr>
            <a:r>
              <a:rPr lang="en-US" smtClean="0"/>
              <a:t>	Tình bạn trong sáng, lành mạnh giúp con người:</a:t>
            </a:r>
          </a:p>
          <a:p>
            <a:pPr>
              <a:buFontTx/>
              <a:buChar char="-"/>
            </a:pPr>
            <a:r>
              <a:rPr lang="en-US" smtClean="0"/>
              <a:t>Cảm thấy ấm áp.</a:t>
            </a:r>
          </a:p>
          <a:p>
            <a:pPr>
              <a:buFontTx/>
              <a:buChar char="-"/>
            </a:pPr>
            <a:r>
              <a:rPr lang="en-US" smtClean="0"/>
              <a:t>Tự tin.</a:t>
            </a:r>
          </a:p>
          <a:p>
            <a:pPr>
              <a:buFontTx/>
              <a:buChar char="-"/>
            </a:pPr>
            <a:r>
              <a:rPr lang="en-US" smtClean="0"/>
              <a:t>Yêu cuộc sống hơn.</a:t>
            </a:r>
          </a:p>
          <a:p>
            <a:pPr>
              <a:buFontTx/>
              <a:buChar char="-"/>
            </a:pPr>
            <a:r>
              <a:rPr lang="en-US" smtClean="0"/>
              <a:t>Biết tự hoàn thiện mình để sống tốt hơn.</a:t>
            </a:r>
          </a:p>
        </p:txBody>
      </p:sp>
      <p:pic>
        <p:nvPicPr>
          <p:cNvPr id="29700" name="Picture 4" descr="D49.jpg"/>
          <p:cNvPicPr>
            <a:picLocks noChangeAspect="1"/>
          </p:cNvPicPr>
          <p:nvPr/>
        </p:nvPicPr>
        <p:blipFill>
          <a:blip r:embed="rId2"/>
          <a:srcRect/>
          <a:stretch>
            <a:fillRect/>
          </a:stretch>
        </p:blipFill>
        <p:spPr bwMode="auto">
          <a:xfrm>
            <a:off x="6572250" y="109538"/>
            <a:ext cx="1428750" cy="1319212"/>
          </a:xfrm>
          <a:prstGeom prst="rect">
            <a:avLst/>
          </a:prstGeom>
          <a:noFill/>
          <a:ln w="9525">
            <a:noFill/>
            <a:miter lim="800000"/>
            <a:headEnd/>
            <a:tailEnd/>
          </a:ln>
        </p:spPr>
      </p:pic>
      <p:pic>
        <p:nvPicPr>
          <p:cNvPr id="29701" name="Picture 5" descr="D25.gif"/>
          <p:cNvPicPr>
            <a:picLocks noChangeAspect="1"/>
          </p:cNvPicPr>
          <p:nvPr/>
        </p:nvPicPr>
        <p:blipFill>
          <a:blip r:embed="rId3"/>
          <a:srcRect/>
          <a:stretch>
            <a:fillRect/>
          </a:stretch>
        </p:blipFill>
        <p:spPr bwMode="auto">
          <a:xfrm>
            <a:off x="0" y="6048375"/>
            <a:ext cx="9144000" cy="666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slide(fromBottom)">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dissolv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slide(fromBottom)">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checkerboard(across)">
                                      <p:cBhvr>
                                        <p:cTn id="3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285750"/>
            <a:ext cx="8929687" cy="1143000"/>
          </a:xfrm>
        </p:spPr>
        <p:txBody>
          <a:bodyPr rtlCol="0">
            <a:normAutofit fontScale="90000"/>
          </a:bodyPr>
          <a:lstStyle/>
          <a:p>
            <a:pPr fontAlgn="auto">
              <a:spcAft>
                <a:spcPts val="0"/>
              </a:spcAft>
              <a:defRPr/>
            </a:pPr>
            <a:r>
              <a:rPr lang="en-US" sz="4800" dirty="0" err="1" smtClean="0">
                <a:solidFill>
                  <a:srgbClr val="FFFF00"/>
                </a:solidFill>
              </a:rPr>
              <a:t>Chúng</a:t>
            </a:r>
            <a:r>
              <a:rPr lang="en-US" sz="4800" dirty="0" smtClean="0">
                <a:solidFill>
                  <a:srgbClr val="FFFF00"/>
                </a:solidFill>
              </a:rPr>
              <a:t> </a:t>
            </a:r>
            <a:r>
              <a:rPr lang="en-US" sz="4800" dirty="0" err="1" smtClean="0">
                <a:solidFill>
                  <a:srgbClr val="FFFF00"/>
                </a:solidFill>
              </a:rPr>
              <a:t>ta</a:t>
            </a:r>
            <a:r>
              <a:rPr lang="en-US" sz="4800" dirty="0" smtClean="0">
                <a:solidFill>
                  <a:srgbClr val="FFFF00"/>
                </a:solidFill>
              </a:rPr>
              <a:t> </a:t>
            </a:r>
            <a:r>
              <a:rPr lang="en-US" sz="4800" dirty="0" err="1" smtClean="0">
                <a:solidFill>
                  <a:srgbClr val="FFFF00"/>
                </a:solidFill>
              </a:rPr>
              <a:t>cần</a:t>
            </a:r>
            <a:r>
              <a:rPr lang="en-US" sz="4800" dirty="0" smtClean="0">
                <a:solidFill>
                  <a:srgbClr val="FFFF00"/>
                </a:solidFill>
              </a:rPr>
              <a:t> </a:t>
            </a:r>
            <a:r>
              <a:rPr lang="en-US" sz="4800" dirty="0" err="1" smtClean="0">
                <a:solidFill>
                  <a:srgbClr val="FFFF00"/>
                </a:solidFill>
              </a:rPr>
              <a:t>làm</a:t>
            </a:r>
            <a:r>
              <a:rPr lang="en-US" sz="4800" dirty="0" smtClean="0">
                <a:solidFill>
                  <a:srgbClr val="FFFF00"/>
                </a:solidFill>
              </a:rPr>
              <a:t> </a:t>
            </a:r>
            <a:r>
              <a:rPr lang="en-US" sz="4800" dirty="0" err="1" smtClean="0">
                <a:solidFill>
                  <a:srgbClr val="FFFF00"/>
                </a:solidFill>
              </a:rPr>
              <a:t>gì</a:t>
            </a:r>
            <a:r>
              <a:rPr lang="en-US" sz="4800" dirty="0" smtClean="0">
                <a:solidFill>
                  <a:srgbClr val="FFFF00"/>
                </a:solidFill>
              </a:rPr>
              <a:t> </a:t>
            </a:r>
            <a:r>
              <a:rPr lang="en-US" sz="4800" dirty="0" err="1" smtClean="0">
                <a:solidFill>
                  <a:srgbClr val="FFFF00"/>
                </a:solidFill>
              </a:rPr>
              <a:t>để</a:t>
            </a:r>
            <a:r>
              <a:rPr lang="en-US" sz="4800" dirty="0" smtClean="0">
                <a:solidFill>
                  <a:srgbClr val="FFFF00"/>
                </a:solidFill>
              </a:rPr>
              <a:t> </a:t>
            </a:r>
            <a:r>
              <a:rPr lang="en-US" sz="4800" dirty="0" err="1" smtClean="0">
                <a:solidFill>
                  <a:srgbClr val="FFFF00"/>
                </a:solidFill>
              </a:rPr>
              <a:t>xây</a:t>
            </a:r>
            <a:r>
              <a:rPr lang="en-US" sz="4800" dirty="0" smtClean="0">
                <a:solidFill>
                  <a:srgbClr val="FFFF00"/>
                </a:solidFill>
              </a:rPr>
              <a:t> </a:t>
            </a:r>
            <a:r>
              <a:rPr lang="en-US" sz="4800" dirty="0" err="1" smtClean="0">
                <a:solidFill>
                  <a:srgbClr val="FFFF00"/>
                </a:solidFill>
              </a:rPr>
              <a:t>dựng</a:t>
            </a:r>
            <a:r>
              <a:rPr lang="en-US" sz="4800" dirty="0" smtClean="0">
                <a:solidFill>
                  <a:srgbClr val="FFFF00"/>
                </a:solidFill>
              </a:rPr>
              <a:t> </a:t>
            </a:r>
            <a:r>
              <a:rPr lang="en-US" sz="4800" dirty="0" err="1" smtClean="0">
                <a:solidFill>
                  <a:srgbClr val="FFFF00"/>
                </a:solidFill>
              </a:rPr>
              <a:t>tình</a:t>
            </a:r>
            <a:r>
              <a:rPr lang="en-US" sz="4800" dirty="0" smtClean="0">
                <a:solidFill>
                  <a:srgbClr val="FFFF00"/>
                </a:solidFill>
              </a:rPr>
              <a:t> </a:t>
            </a:r>
            <a:r>
              <a:rPr lang="en-US" sz="4800" dirty="0" err="1" smtClean="0">
                <a:solidFill>
                  <a:srgbClr val="FFFF00"/>
                </a:solidFill>
              </a:rPr>
              <a:t>bạn</a:t>
            </a:r>
            <a:r>
              <a:rPr lang="en-US" sz="4800" dirty="0" smtClean="0">
                <a:solidFill>
                  <a:srgbClr val="FFFF00"/>
                </a:solidFill>
              </a:rPr>
              <a:t> </a:t>
            </a:r>
            <a:r>
              <a:rPr lang="en-US" sz="4800" dirty="0" err="1" smtClean="0">
                <a:solidFill>
                  <a:srgbClr val="FFFF00"/>
                </a:solidFill>
              </a:rPr>
              <a:t>trong</a:t>
            </a:r>
            <a:r>
              <a:rPr lang="en-US" sz="4800" dirty="0" smtClean="0">
                <a:solidFill>
                  <a:srgbClr val="FFFF00"/>
                </a:solidFill>
              </a:rPr>
              <a:t> </a:t>
            </a:r>
            <a:r>
              <a:rPr lang="en-US" sz="4800" dirty="0" err="1" smtClean="0">
                <a:solidFill>
                  <a:srgbClr val="FFFF00"/>
                </a:solidFill>
              </a:rPr>
              <a:t>sáng</a:t>
            </a:r>
            <a:r>
              <a:rPr lang="en-US" sz="4800" dirty="0" smtClean="0">
                <a:solidFill>
                  <a:srgbClr val="FFFF00"/>
                </a:solidFill>
              </a:rPr>
              <a:t>, </a:t>
            </a:r>
            <a:r>
              <a:rPr lang="en-US" sz="4800" dirty="0" err="1" smtClean="0">
                <a:solidFill>
                  <a:srgbClr val="FFFF00"/>
                </a:solidFill>
              </a:rPr>
              <a:t>lành</a:t>
            </a:r>
            <a:r>
              <a:rPr lang="en-US" sz="4800" dirty="0" smtClean="0">
                <a:solidFill>
                  <a:srgbClr val="FFFF00"/>
                </a:solidFill>
              </a:rPr>
              <a:t> </a:t>
            </a:r>
            <a:r>
              <a:rPr lang="en-US" sz="4800" dirty="0" err="1" smtClean="0">
                <a:solidFill>
                  <a:srgbClr val="FFFF00"/>
                </a:solidFill>
              </a:rPr>
              <a:t>mạnh</a:t>
            </a:r>
            <a:r>
              <a:rPr lang="en-US" sz="4800" dirty="0" smtClean="0">
                <a:solidFill>
                  <a:srgbClr val="FFFF00"/>
                </a:solidFill>
              </a:rPr>
              <a:t>?</a:t>
            </a:r>
            <a:endParaRPr lang="en-US" sz="4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 Rèn luyện</a:t>
            </a:r>
          </a:p>
        </p:txBody>
      </p:sp>
      <p:sp>
        <p:nvSpPr>
          <p:cNvPr id="4" name="Content Placeholder 3"/>
          <p:cNvSpPr>
            <a:spLocks noGrp="1"/>
          </p:cNvSpPr>
          <p:nvPr>
            <p:ph sz="half" idx="2"/>
          </p:nvPr>
        </p:nvSpPr>
        <p:spPr>
          <a:xfrm>
            <a:off x="1000125" y="1857375"/>
            <a:ext cx="8072438" cy="3714750"/>
          </a:xfrm>
        </p:spPr>
        <p:txBody>
          <a:bodyPr/>
          <a:lstStyle/>
          <a:p>
            <a:pPr>
              <a:buFontTx/>
              <a:buChar char="-"/>
            </a:pPr>
            <a:r>
              <a:rPr lang="en-US" sz="3600" smtClean="0"/>
              <a:t>Có thiện chí và cố gắng từ hai phía</a:t>
            </a:r>
          </a:p>
          <a:p>
            <a:pPr>
              <a:buFontTx/>
              <a:buChar char="-"/>
            </a:pPr>
            <a:r>
              <a:rPr lang="en-US" sz="3600" smtClean="0"/>
              <a:t>Cần bình đẳng, tôn trọng lẫn nhau</a:t>
            </a:r>
          </a:p>
          <a:p>
            <a:pPr>
              <a:buFontTx/>
              <a:buChar char="-"/>
            </a:pPr>
            <a:r>
              <a:rPr lang="en-US" sz="3600" smtClean="0"/>
              <a:t>Cần có trách nhiệm, cảm thông với nhau</a:t>
            </a:r>
          </a:p>
          <a:p>
            <a:pPr>
              <a:buFontTx/>
              <a:buChar char="-"/>
            </a:pPr>
            <a:r>
              <a:rPr lang="en-US" sz="3600" smtClean="0"/>
              <a:t>Phải tin tưởng lẫn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pic>
        <p:nvPicPr>
          <p:cNvPr id="11267" name="Picture 4" descr="hai%20ban09032010"/>
          <p:cNvPicPr>
            <a:picLocks noGrp="1" noChangeAspect="1" noChangeArrowheads="1"/>
          </p:cNvPicPr>
          <p:nvPr>
            <p:ph type="body" idx="1"/>
          </p:nvPr>
        </p:nvPicPr>
        <p:blipFill>
          <a:blip r:embed="rId2"/>
          <a:srcRect/>
          <a:stretch>
            <a:fillRect/>
          </a:stretch>
        </p:blipFill>
        <p:spPr>
          <a:xfrm>
            <a:off x="5181600" y="1828800"/>
            <a:ext cx="2819400" cy="4038600"/>
          </a:xfrm>
          <a:noFill/>
        </p:spPr>
      </p:pic>
      <p:pic>
        <p:nvPicPr>
          <p:cNvPr id="11268" name="Picture 8" descr="&amp;t=1&amp;usg=__m2_NZpK_MKZZFfXf070nrdoetmc="/>
          <p:cNvPicPr>
            <a:picLocks noChangeAspect="1" noChangeArrowheads="1"/>
          </p:cNvPicPr>
          <p:nvPr/>
        </p:nvPicPr>
        <p:blipFill>
          <a:blip r:embed="rId3"/>
          <a:srcRect/>
          <a:stretch>
            <a:fillRect/>
          </a:stretch>
        </p:blipFill>
        <p:spPr bwMode="auto">
          <a:xfrm>
            <a:off x="0" y="1828800"/>
            <a:ext cx="2362200" cy="4191000"/>
          </a:xfrm>
          <a:prstGeom prst="rect">
            <a:avLst/>
          </a:prstGeom>
          <a:noFill/>
          <a:ln w="9525">
            <a:noFill/>
            <a:miter lim="800000"/>
            <a:headEnd/>
            <a:tailEnd/>
          </a:ln>
        </p:spPr>
      </p:pic>
      <p:pic>
        <p:nvPicPr>
          <p:cNvPr id="11269" name="Picture 10" descr="30068561_cong-ban2">
            <a:hlinkClick r:id="rId4"/>
          </p:cNvPr>
          <p:cNvPicPr>
            <a:picLocks noChangeAspect="1" noChangeArrowheads="1"/>
          </p:cNvPicPr>
          <p:nvPr/>
        </p:nvPicPr>
        <p:blipFill>
          <a:blip r:embed="rId5"/>
          <a:srcRect/>
          <a:stretch>
            <a:fillRect/>
          </a:stretch>
        </p:blipFill>
        <p:spPr bwMode="auto">
          <a:xfrm>
            <a:off x="2667000" y="1828800"/>
            <a:ext cx="2286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71438"/>
            <a:ext cx="8929688" cy="1143000"/>
          </a:xfrm>
        </p:spPr>
        <p:txBody>
          <a:bodyPr/>
          <a:lstStyle/>
          <a:p>
            <a:r>
              <a:rPr lang="en-US" sz="3600" b="1" smtClean="0">
                <a:solidFill>
                  <a:srgbClr val="FF0000"/>
                </a:solidFill>
              </a:rPr>
              <a:t>Những câu ca dao, tục ngữ, danh ngôn nói về tình bạn:</a:t>
            </a:r>
          </a:p>
        </p:txBody>
      </p:sp>
      <p:sp>
        <p:nvSpPr>
          <p:cNvPr id="4" name="Content Placeholder 3"/>
          <p:cNvSpPr>
            <a:spLocks noGrp="1"/>
          </p:cNvSpPr>
          <p:nvPr>
            <p:ph sz="half" idx="2"/>
          </p:nvPr>
        </p:nvSpPr>
        <p:spPr>
          <a:xfrm>
            <a:off x="142875" y="1357313"/>
            <a:ext cx="8929688" cy="5286375"/>
          </a:xfrm>
        </p:spPr>
        <p:txBody>
          <a:bodyPr/>
          <a:lstStyle/>
          <a:p>
            <a:pPr>
              <a:buFontTx/>
              <a:buChar char="-"/>
            </a:pPr>
            <a:r>
              <a:rPr lang="en-US" b="1" i="1" smtClean="0"/>
              <a:t>Ca dao:</a:t>
            </a:r>
          </a:p>
          <a:p>
            <a:pPr algn="ctr">
              <a:buFont typeface="Arial" charset="0"/>
              <a:buNone/>
            </a:pPr>
            <a:r>
              <a:rPr lang="en-US" smtClean="0"/>
              <a:t>	Bạn bè là nghĩa tương thân,</a:t>
            </a:r>
          </a:p>
          <a:p>
            <a:pPr algn="ctr">
              <a:buFont typeface="Arial" charset="0"/>
              <a:buNone/>
            </a:pPr>
            <a:r>
              <a:rPr lang="en-US" smtClean="0"/>
              <a:t>Khó khăn, thuận lợi ân cần có nhau.</a:t>
            </a:r>
          </a:p>
          <a:p>
            <a:pPr algn="ctr">
              <a:buFont typeface="Arial" charset="0"/>
              <a:buNone/>
            </a:pPr>
            <a:r>
              <a:rPr lang="en-US" smtClean="0"/>
              <a:t>	Bạn bè là nghĩa trước sau,</a:t>
            </a:r>
          </a:p>
          <a:p>
            <a:pPr algn="ctr">
              <a:buFont typeface="Arial" charset="0"/>
              <a:buNone/>
            </a:pPr>
            <a:r>
              <a:rPr lang="en-US" smtClean="0"/>
              <a:t>Tuổi thơ cho đến bạc đầu không phai.</a:t>
            </a:r>
          </a:p>
          <a:p>
            <a:pPr>
              <a:buFont typeface="Arial" charset="0"/>
              <a:buNone/>
            </a:pPr>
            <a:r>
              <a:rPr lang="en-US" smtClean="0"/>
              <a:t>- </a:t>
            </a:r>
            <a:r>
              <a:rPr lang="en-US" b="1" i="1" smtClean="0"/>
              <a:t>Tục ngữ</a:t>
            </a:r>
            <a:r>
              <a:rPr lang="en-US" b="1" i="1" u="sng" smtClean="0"/>
              <a:t>:</a:t>
            </a:r>
          </a:p>
          <a:p>
            <a:pPr>
              <a:buFont typeface="Arial" charset="0"/>
              <a:buNone/>
            </a:pPr>
            <a:r>
              <a:rPr lang="en-US" smtClean="0"/>
              <a:t>	Ngựa chạy có bầy, chim bay có bạn</a:t>
            </a:r>
          </a:p>
          <a:p>
            <a:pPr>
              <a:buFont typeface="Arial" charset="0"/>
              <a:buNone/>
            </a:pPr>
            <a:r>
              <a:rPr lang="en-US" smtClean="0"/>
              <a:t>- </a:t>
            </a:r>
            <a:r>
              <a:rPr lang="en-US" b="1" i="1" smtClean="0"/>
              <a:t>Danh ngôn:</a:t>
            </a:r>
          </a:p>
          <a:p>
            <a:pPr>
              <a:buFont typeface="Arial" charset="0"/>
              <a:buNone/>
            </a:pPr>
            <a:r>
              <a:rPr lang="en-US" smtClean="0"/>
              <a:t>	Hãy nói về bạn anh cho tôi nghe, tôi sẽ nói anh là người thế nào.</a:t>
            </a:r>
          </a:p>
          <a:p>
            <a:pPr>
              <a:buFont typeface="Arial" charset="0"/>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plus(in)">
                                      <p:cBhvr>
                                        <p:cTn id="17" dur="2000"/>
                                        <p:tgtEl>
                                          <p:spTgt spid="4">
                                            <p:txEl>
                                              <p:pRg st="1" end="1"/>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plus(in)">
                                      <p:cBhvr>
                                        <p:cTn id="20" dur="2000"/>
                                        <p:tgtEl>
                                          <p:spTgt spid="4">
                                            <p:txEl>
                                              <p:pRg st="2" end="2"/>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plus(in)">
                                      <p:cBhvr>
                                        <p:cTn id="23" dur="2000"/>
                                        <p:tgtEl>
                                          <p:spTgt spid="4">
                                            <p:txEl>
                                              <p:pRg st="3" end="3"/>
                                            </p:txEl>
                                          </p:spTgt>
                                        </p:tgtEl>
                                      </p:cBhvr>
                                    </p:animEffect>
                                  </p:childTnLst>
                                </p:cTn>
                              </p:par>
                              <p:par>
                                <p:cTn id="24" presetID="13" presetClass="entr" presetSubtype="16"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plus(in)">
                                      <p:cBhvr>
                                        <p:cTn id="26" dur="2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dissolv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slide(fromBottom)">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20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slide(fromBottom)">
                                      <p:cBhvr>
                                        <p:cTn id="4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BACK036"/>
          <p:cNvPicPr>
            <a:picLocks noChangeAspect="1" noChangeArrowheads="1"/>
          </p:cNvPicPr>
          <p:nvPr/>
        </p:nvPicPr>
        <p:blipFill>
          <a:blip r:embed="rId2"/>
          <a:srcRect/>
          <a:stretch>
            <a:fillRect/>
          </a:stretch>
        </p:blipFill>
        <p:spPr bwMode="auto">
          <a:xfrm>
            <a:off x="2590800" y="0"/>
            <a:ext cx="6553200" cy="6858000"/>
          </a:xfrm>
          <a:prstGeom prst="rect">
            <a:avLst/>
          </a:prstGeom>
          <a:noFill/>
          <a:ln w="9525">
            <a:noFill/>
            <a:miter lim="800000"/>
            <a:headEnd/>
            <a:tailEnd/>
          </a:ln>
        </p:spPr>
      </p:pic>
      <p:pic>
        <p:nvPicPr>
          <p:cNvPr id="24579" name="Picture 5" descr="BHOMES2"/>
          <p:cNvPicPr>
            <a:picLocks noChangeAspect="1" noChangeArrowheads="1"/>
          </p:cNvPicPr>
          <p:nvPr/>
        </p:nvPicPr>
        <p:blipFill>
          <a:blip r:embed="rId3"/>
          <a:srcRect/>
          <a:stretch>
            <a:fillRect/>
          </a:stretch>
        </p:blipFill>
        <p:spPr bwMode="auto">
          <a:xfrm>
            <a:off x="0" y="228600"/>
            <a:ext cx="3352800" cy="2265363"/>
          </a:xfrm>
          <a:prstGeom prst="rect">
            <a:avLst/>
          </a:prstGeom>
          <a:noFill/>
          <a:ln w="9525">
            <a:solidFill>
              <a:srgbClr val="FFFF00"/>
            </a:solidFill>
            <a:miter lim="800000"/>
            <a:headEnd/>
            <a:tailEnd/>
          </a:ln>
        </p:spPr>
      </p:pic>
      <p:sp>
        <p:nvSpPr>
          <p:cNvPr id="24580" name="Text Box 5"/>
          <p:cNvSpPr txBox="1">
            <a:spLocks noChangeArrowheads="1"/>
          </p:cNvSpPr>
          <p:nvPr/>
        </p:nvSpPr>
        <p:spPr bwMode="auto">
          <a:xfrm>
            <a:off x="609600" y="2971800"/>
            <a:ext cx="1752600" cy="534988"/>
          </a:xfrm>
          <a:prstGeom prst="rect">
            <a:avLst/>
          </a:prstGeom>
          <a:noFill/>
          <a:ln w="66675" cap="rnd">
            <a:solidFill>
              <a:srgbClr val="008000"/>
            </a:solidFill>
            <a:prstDash val="sysDot"/>
            <a:miter lim="800000"/>
            <a:headEnd/>
            <a:tailEnd/>
          </a:ln>
        </p:spPr>
        <p:txBody>
          <a:bodyPr>
            <a:spAutoFit/>
          </a:bodyPr>
          <a:lstStyle/>
          <a:p>
            <a:pPr eaLnBrk="1" hangingPunct="1">
              <a:lnSpc>
                <a:spcPct val="90000"/>
              </a:lnSpc>
            </a:pPr>
            <a:r>
              <a:rPr lang="en-US" sz="3200" b="1">
                <a:solidFill>
                  <a:srgbClr val="FF0000"/>
                </a:solidFill>
                <a:latin typeface="Arial" charset="0"/>
                <a:cs typeface="Times New Roman" pitchFamily="18" charset="0"/>
              </a:rPr>
              <a:t>Về nhà</a:t>
            </a:r>
          </a:p>
        </p:txBody>
      </p:sp>
      <p:sp>
        <p:nvSpPr>
          <p:cNvPr id="24581" name="Text Box 7"/>
          <p:cNvSpPr txBox="1">
            <a:spLocks noChangeArrowheads="1"/>
          </p:cNvSpPr>
          <p:nvPr/>
        </p:nvSpPr>
        <p:spPr bwMode="auto">
          <a:xfrm rot="576396">
            <a:off x="4184650" y="1409700"/>
            <a:ext cx="4306888" cy="3108325"/>
          </a:xfrm>
          <a:prstGeom prst="rect">
            <a:avLst/>
          </a:prstGeom>
          <a:noFill/>
          <a:ln w="9525">
            <a:noFill/>
            <a:miter lim="800000"/>
            <a:headEnd/>
            <a:tailEnd/>
          </a:ln>
        </p:spPr>
        <p:txBody>
          <a:bodyPr>
            <a:spAutoFit/>
          </a:bodyPr>
          <a:lstStyle/>
          <a:p>
            <a:pPr algn="just" eaLnBrk="1" hangingPunct="1">
              <a:spcBef>
                <a:spcPct val="50000"/>
              </a:spcBef>
              <a:buFontTx/>
              <a:buChar char="-"/>
            </a:pPr>
            <a:r>
              <a:rPr lang="en-US" sz="2800" b="1">
                <a:solidFill>
                  <a:srgbClr val="800080"/>
                </a:solidFill>
                <a:latin typeface="Arial" charset="0"/>
              </a:rPr>
              <a:t>Học bài.</a:t>
            </a:r>
          </a:p>
          <a:p>
            <a:pPr algn="just" eaLnBrk="1" hangingPunct="1">
              <a:spcBef>
                <a:spcPct val="50000"/>
              </a:spcBef>
              <a:buFontTx/>
              <a:buChar char="-"/>
            </a:pPr>
            <a:r>
              <a:rPr lang="en-US" sz="2800" b="1">
                <a:solidFill>
                  <a:srgbClr val="800080"/>
                </a:solidFill>
                <a:latin typeface="Arial" charset="0"/>
              </a:rPr>
              <a:t> Làm bài tập từ 1 </a:t>
            </a:r>
            <a:r>
              <a:rPr lang="vi-VN" sz="2800" b="1">
                <a:solidFill>
                  <a:srgbClr val="800080"/>
                </a:solidFill>
                <a:latin typeface="Arial" charset="0"/>
              </a:rPr>
              <a:t>đ</a:t>
            </a:r>
            <a:r>
              <a:rPr lang="en-US" sz="2800" b="1">
                <a:solidFill>
                  <a:srgbClr val="800080"/>
                </a:solidFill>
                <a:latin typeface="Arial" charset="0"/>
              </a:rPr>
              <a:t>ến 4.</a:t>
            </a:r>
          </a:p>
          <a:p>
            <a:pPr algn="just" eaLnBrk="1" hangingPunct="1">
              <a:spcBef>
                <a:spcPct val="50000"/>
              </a:spcBef>
              <a:buFontTx/>
              <a:buChar char="-"/>
            </a:pPr>
            <a:r>
              <a:rPr lang="en-US" sz="2800" b="1">
                <a:solidFill>
                  <a:srgbClr val="800080"/>
                </a:solidFill>
                <a:latin typeface="Arial" charset="0"/>
              </a:rPr>
              <a:t> Tìm những tấm g</a:t>
            </a:r>
            <a:r>
              <a:rPr lang="vi-VN" sz="2800" b="1">
                <a:solidFill>
                  <a:srgbClr val="800080"/>
                </a:solidFill>
                <a:latin typeface="Arial" charset="0"/>
              </a:rPr>
              <a:t>ươ</a:t>
            </a:r>
            <a:r>
              <a:rPr lang="en-US" sz="2800" b="1">
                <a:solidFill>
                  <a:srgbClr val="800080"/>
                </a:solidFill>
                <a:latin typeface="Arial" charset="0"/>
              </a:rPr>
              <a:t>ng tích cực tham gia vào hoạt </a:t>
            </a:r>
            <a:r>
              <a:rPr lang="vi-VN" sz="2800" b="1">
                <a:solidFill>
                  <a:srgbClr val="800080"/>
                </a:solidFill>
                <a:latin typeface="Arial" charset="0"/>
              </a:rPr>
              <a:t>đ</a:t>
            </a:r>
            <a:r>
              <a:rPr lang="en-US" sz="2800" b="1">
                <a:solidFill>
                  <a:srgbClr val="800080"/>
                </a:solidFill>
                <a:latin typeface="Arial" charset="0"/>
              </a:rPr>
              <a:t>ộng tập thể và hoạt </a:t>
            </a:r>
            <a:r>
              <a:rPr lang="vi-VN" sz="2800" b="1">
                <a:solidFill>
                  <a:srgbClr val="800080"/>
                </a:solidFill>
                <a:latin typeface="Arial" charset="0"/>
              </a:rPr>
              <a:t>đ</a:t>
            </a:r>
            <a:r>
              <a:rPr lang="en-US" sz="2800" b="1">
                <a:solidFill>
                  <a:srgbClr val="800080"/>
                </a:solidFill>
                <a:latin typeface="Arial" charset="0"/>
              </a:rPr>
              <a:t>ộng xã hội.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tars"/>
          <p:cNvPicPr>
            <a:picLocks noChangeAspect="1" noChangeArrowheads="1" noCrop="1"/>
          </p:cNvPicPr>
          <p:nvPr/>
        </p:nvPicPr>
        <p:blipFill>
          <a:blip r:embed="rId2"/>
          <a:srcRect/>
          <a:stretch>
            <a:fillRect/>
          </a:stretch>
        </p:blipFill>
        <p:spPr bwMode="auto">
          <a:xfrm>
            <a:off x="0" y="1371600"/>
            <a:ext cx="609600" cy="538163"/>
          </a:xfrm>
          <a:prstGeom prst="rect">
            <a:avLst/>
          </a:prstGeom>
          <a:noFill/>
          <a:ln w="9525">
            <a:noFill/>
            <a:miter lim="800000"/>
            <a:headEnd/>
            <a:tailEnd/>
          </a:ln>
        </p:spPr>
      </p:pic>
      <p:pic>
        <p:nvPicPr>
          <p:cNvPr id="13315" name="Picture 5" descr="stars"/>
          <p:cNvPicPr>
            <a:picLocks noChangeAspect="1" noChangeArrowheads="1" noCrop="1"/>
          </p:cNvPicPr>
          <p:nvPr/>
        </p:nvPicPr>
        <p:blipFill>
          <a:blip r:embed="rId2"/>
          <a:srcRect/>
          <a:stretch>
            <a:fillRect/>
          </a:stretch>
        </p:blipFill>
        <p:spPr bwMode="auto">
          <a:xfrm>
            <a:off x="4876800" y="1828800"/>
            <a:ext cx="609600" cy="538163"/>
          </a:xfrm>
          <a:prstGeom prst="rect">
            <a:avLst/>
          </a:prstGeom>
          <a:noFill/>
          <a:ln w="9525">
            <a:noFill/>
            <a:miter lim="800000"/>
            <a:headEnd/>
            <a:tailEnd/>
          </a:ln>
        </p:spPr>
      </p:pic>
      <p:pic>
        <p:nvPicPr>
          <p:cNvPr id="13316" name="Picture 7" descr="stars"/>
          <p:cNvPicPr>
            <a:picLocks noChangeAspect="1" noChangeArrowheads="1" noCrop="1"/>
          </p:cNvPicPr>
          <p:nvPr/>
        </p:nvPicPr>
        <p:blipFill>
          <a:blip r:embed="rId2"/>
          <a:srcRect/>
          <a:stretch>
            <a:fillRect/>
          </a:stretch>
        </p:blipFill>
        <p:spPr bwMode="auto">
          <a:xfrm>
            <a:off x="1066800" y="2286000"/>
            <a:ext cx="609600" cy="538163"/>
          </a:xfrm>
          <a:prstGeom prst="rect">
            <a:avLst/>
          </a:prstGeom>
          <a:noFill/>
          <a:ln w="9525">
            <a:noFill/>
            <a:miter lim="800000"/>
            <a:headEnd/>
            <a:tailEnd/>
          </a:ln>
        </p:spPr>
      </p:pic>
      <p:pic>
        <p:nvPicPr>
          <p:cNvPr id="13317" name="Picture 8" descr="stars"/>
          <p:cNvPicPr>
            <a:picLocks noChangeAspect="1" noChangeArrowheads="1" noCrop="1"/>
          </p:cNvPicPr>
          <p:nvPr/>
        </p:nvPicPr>
        <p:blipFill>
          <a:blip r:embed="rId2"/>
          <a:srcRect/>
          <a:stretch>
            <a:fillRect/>
          </a:stretch>
        </p:blipFill>
        <p:spPr bwMode="auto">
          <a:xfrm>
            <a:off x="6629400" y="4648200"/>
            <a:ext cx="609600" cy="538163"/>
          </a:xfrm>
          <a:prstGeom prst="rect">
            <a:avLst/>
          </a:prstGeom>
          <a:noFill/>
          <a:ln w="9525">
            <a:noFill/>
            <a:miter lim="800000"/>
            <a:headEnd/>
            <a:tailEnd/>
          </a:ln>
        </p:spPr>
      </p:pic>
      <p:pic>
        <p:nvPicPr>
          <p:cNvPr id="13318" name="Picture 9" descr="stars"/>
          <p:cNvPicPr>
            <a:picLocks noChangeAspect="1" noChangeArrowheads="1" noCrop="1"/>
          </p:cNvPicPr>
          <p:nvPr/>
        </p:nvPicPr>
        <p:blipFill>
          <a:blip r:embed="rId2"/>
          <a:srcRect/>
          <a:stretch>
            <a:fillRect/>
          </a:stretch>
        </p:blipFill>
        <p:spPr bwMode="auto">
          <a:xfrm>
            <a:off x="3352800" y="2362200"/>
            <a:ext cx="533400" cy="471488"/>
          </a:xfrm>
          <a:prstGeom prst="rect">
            <a:avLst/>
          </a:prstGeom>
          <a:noFill/>
          <a:ln w="9525">
            <a:noFill/>
            <a:miter lim="800000"/>
            <a:headEnd/>
            <a:tailEnd/>
          </a:ln>
        </p:spPr>
      </p:pic>
      <p:pic>
        <p:nvPicPr>
          <p:cNvPr id="13319" name="Picture 11" descr="stars"/>
          <p:cNvPicPr>
            <a:picLocks noChangeAspect="1" noChangeArrowheads="1" noCrop="1"/>
          </p:cNvPicPr>
          <p:nvPr/>
        </p:nvPicPr>
        <p:blipFill>
          <a:blip r:embed="rId2"/>
          <a:srcRect/>
          <a:stretch>
            <a:fillRect/>
          </a:stretch>
        </p:blipFill>
        <p:spPr bwMode="auto">
          <a:xfrm>
            <a:off x="7543800" y="533400"/>
            <a:ext cx="609600" cy="538163"/>
          </a:xfrm>
          <a:prstGeom prst="rect">
            <a:avLst/>
          </a:prstGeom>
          <a:noFill/>
          <a:ln w="9525">
            <a:noFill/>
            <a:miter lim="800000"/>
            <a:headEnd/>
            <a:tailEnd/>
          </a:ln>
        </p:spPr>
      </p:pic>
      <p:pic>
        <p:nvPicPr>
          <p:cNvPr id="13320" name="Picture 12" descr="stars"/>
          <p:cNvPicPr>
            <a:picLocks noChangeAspect="1" noChangeArrowheads="1" noCrop="1"/>
          </p:cNvPicPr>
          <p:nvPr/>
        </p:nvPicPr>
        <p:blipFill>
          <a:blip r:embed="rId2"/>
          <a:srcRect/>
          <a:stretch>
            <a:fillRect/>
          </a:stretch>
        </p:blipFill>
        <p:spPr bwMode="auto">
          <a:xfrm>
            <a:off x="6248400" y="3124200"/>
            <a:ext cx="609600" cy="538163"/>
          </a:xfrm>
          <a:prstGeom prst="rect">
            <a:avLst/>
          </a:prstGeom>
          <a:noFill/>
          <a:ln w="9525">
            <a:noFill/>
            <a:miter lim="800000"/>
            <a:headEnd/>
            <a:tailEnd/>
          </a:ln>
        </p:spPr>
      </p:pic>
      <p:pic>
        <p:nvPicPr>
          <p:cNvPr id="13321" name="Picture 14" descr="stars"/>
          <p:cNvPicPr>
            <a:picLocks noChangeAspect="1" noChangeArrowheads="1" noCrop="1"/>
          </p:cNvPicPr>
          <p:nvPr/>
        </p:nvPicPr>
        <p:blipFill>
          <a:blip r:embed="rId2"/>
          <a:srcRect/>
          <a:stretch>
            <a:fillRect/>
          </a:stretch>
        </p:blipFill>
        <p:spPr bwMode="auto">
          <a:xfrm>
            <a:off x="457200" y="3886200"/>
            <a:ext cx="609600" cy="538163"/>
          </a:xfrm>
          <a:prstGeom prst="rect">
            <a:avLst/>
          </a:prstGeom>
          <a:noFill/>
          <a:ln w="9525">
            <a:noFill/>
            <a:miter lim="800000"/>
            <a:headEnd/>
            <a:tailEnd/>
          </a:ln>
        </p:spPr>
      </p:pic>
      <p:pic>
        <p:nvPicPr>
          <p:cNvPr id="13322" name="Picture 15" descr="stars"/>
          <p:cNvPicPr>
            <a:picLocks noChangeAspect="1" noChangeArrowheads="1" noCrop="1"/>
          </p:cNvPicPr>
          <p:nvPr/>
        </p:nvPicPr>
        <p:blipFill>
          <a:blip r:embed="rId2"/>
          <a:srcRect/>
          <a:stretch>
            <a:fillRect/>
          </a:stretch>
        </p:blipFill>
        <p:spPr bwMode="auto">
          <a:xfrm>
            <a:off x="4114800" y="304800"/>
            <a:ext cx="609600" cy="538163"/>
          </a:xfrm>
          <a:prstGeom prst="rect">
            <a:avLst/>
          </a:prstGeom>
          <a:noFill/>
          <a:ln w="9525">
            <a:noFill/>
            <a:miter lim="800000"/>
            <a:headEnd/>
            <a:tailEnd/>
          </a:ln>
        </p:spPr>
      </p:pic>
      <p:pic>
        <p:nvPicPr>
          <p:cNvPr id="13323" name="Picture 16" descr="stars"/>
          <p:cNvPicPr>
            <a:picLocks noChangeAspect="1" noChangeArrowheads="1" noCrop="1"/>
          </p:cNvPicPr>
          <p:nvPr/>
        </p:nvPicPr>
        <p:blipFill>
          <a:blip r:embed="rId2"/>
          <a:srcRect/>
          <a:stretch>
            <a:fillRect/>
          </a:stretch>
        </p:blipFill>
        <p:spPr bwMode="auto">
          <a:xfrm>
            <a:off x="5486400" y="6019800"/>
            <a:ext cx="609600" cy="538163"/>
          </a:xfrm>
          <a:prstGeom prst="rect">
            <a:avLst/>
          </a:prstGeom>
          <a:noFill/>
          <a:ln w="9525">
            <a:noFill/>
            <a:miter lim="800000"/>
            <a:headEnd/>
            <a:tailEnd/>
          </a:ln>
        </p:spPr>
      </p:pic>
      <p:pic>
        <p:nvPicPr>
          <p:cNvPr id="13324" name="Picture 17" descr="stars"/>
          <p:cNvPicPr>
            <a:picLocks noChangeAspect="1" noChangeArrowheads="1" noCrop="1"/>
          </p:cNvPicPr>
          <p:nvPr/>
        </p:nvPicPr>
        <p:blipFill>
          <a:blip r:embed="rId2"/>
          <a:srcRect/>
          <a:stretch>
            <a:fillRect/>
          </a:stretch>
        </p:blipFill>
        <p:spPr bwMode="auto">
          <a:xfrm>
            <a:off x="8001000" y="2438400"/>
            <a:ext cx="609600" cy="538163"/>
          </a:xfrm>
          <a:prstGeom prst="rect">
            <a:avLst/>
          </a:prstGeom>
          <a:noFill/>
          <a:ln w="9525">
            <a:noFill/>
            <a:miter lim="800000"/>
            <a:headEnd/>
            <a:tailEnd/>
          </a:ln>
        </p:spPr>
      </p:pic>
      <p:sp>
        <p:nvSpPr>
          <p:cNvPr id="13325" name="WordArt 22"/>
          <p:cNvSpPr>
            <a:spLocks noChangeArrowheads="1" noChangeShapeType="1" noTextEdit="1"/>
          </p:cNvSpPr>
          <p:nvPr/>
        </p:nvSpPr>
        <p:spPr bwMode="auto">
          <a:xfrm>
            <a:off x="1828800" y="2286000"/>
            <a:ext cx="5638800" cy="2044700"/>
          </a:xfrm>
          <a:prstGeom prst="rect">
            <a:avLst/>
          </a:prstGeom>
        </p:spPr>
        <p:txBody>
          <a:bodyPr wrap="none" fromWordArt="1">
            <a:prstTxWarp prst="textDeflate">
              <a:avLst>
                <a:gd name="adj" fmla="val 1875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Đoán chữ qua tranh</a:t>
            </a:r>
          </a:p>
        </p:txBody>
      </p:sp>
      <p:pic>
        <p:nvPicPr>
          <p:cNvPr id="13326" name="Picture 23" descr="stars"/>
          <p:cNvPicPr>
            <a:picLocks noChangeAspect="1" noChangeArrowheads="1" noCrop="1"/>
          </p:cNvPicPr>
          <p:nvPr/>
        </p:nvPicPr>
        <p:blipFill>
          <a:blip r:embed="rId2"/>
          <a:srcRect/>
          <a:stretch>
            <a:fillRect/>
          </a:stretch>
        </p:blipFill>
        <p:spPr bwMode="auto">
          <a:xfrm>
            <a:off x="381000" y="5867400"/>
            <a:ext cx="609600" cy="538163"/>
          </a:xfrm>
          <a:prstGeom prst="rect">
            <a:avLst/>
          </a:prstGeom>
          <a:noFill/>
          <a:ln w="9525">
            <a:noFill/>
            <a:miter lim="800000"/>
            <a:headEnd/>
            <a:tailEnd/>
          </a:ln>
        </p:spPr>
      </p:pic>
      <p:pic>
        <p:nvPicPr>
          <p:cNvPr id="13327" name="Picture 24" descr="stars"/>
          <p:cNvPicPr>
            <a:picLocks noChangeAspect="1" noChangeArrowheads="1" noCrop="1"/>
          </p:cNvPicPr>
          <p:nvPr/>
        </p:nvPicPr>
        <p:blipFill>
          <a:blip r:embed="rId2"/>
          <a:srcRect/>
          <a:stretch>
            <a:fillRect/>
          </a:stretch>
        </p:blipFill>
        <p:spPr bwMode="auto">
          <a:xfrm>
            <a:off x="8229600" y="4495800"/>
            <a:ext cx="609600" cy="538163"/>
          </a:xfrm>
          <a:prstGeom prst="rect">
            <a:avLst/>
          </a:prstGeom>
          <a:noFill/>
          <a:ln w="9525">
            <a:noFill/>
            <a:miter lim="800000"/>
            <a:headEnd/>
            <a:tailEnd/>
          </a:ln>
        </p:spPr>
      </p:pic>
      <p:pic>
        <p:nvPicPr>
          <p:cNvPr id="13328" name="Picture 25" descr="stars"/>
          <p:cNvPicPr>
            <a:picLocks noChangeAspect="1" noChangeArrowheads="1" noCrop="1"/>
          </p:cNvPicPr>
          <p:nvPr/>
        </p:nvPicPr>
        <p:blipFill>
          <a:blip r:embed="rId2"/>
          <a:srcRect/>
          <a:stretch>
            <a:fillRect/>
          </a:stretch>
        </p:blipFill>
        <p:spPr bwMode="auto">
          <a:xfrm>
            <a:off x="2286000" y="4648200"/>
            <a:ext cx="609600" cy="538163"/>
          </a:xfrm>
          <a:prstGeom prst="rect">
            <a:avLst/>
          </a:prstGeom>
          <a:noFill/>
          <a:ln w="9525">
            <a:noFill/>
            <a:miter lim="800000"/>
            <a:headEnd/>
            <a:tailEnd/>
          </a:ln>
        </p:spPr>
      </p:pic>
      <p:pic>
        <p:nvPicPr>
          <p:cNvPr id="13329" name="Picture 27" descr="stars"/>
          <p:cNvPicPr>
            <a:picLocks noChangeAspect="1" noChangeArrowheads="1" noCrop="1"/>
          </p:cNvPicPr>
          <p:nvPr/>
        </p:nvPicPr>
        <p:blipFill>
          <a:blip r:embed="rId2"/>
          <a:srcRect/>
          <a:stretch>
            <a:fillRect/>
          </a:stretch>
        </p:blipFill>
        <p:spPr bwMode="auto">
          <a:xfrm>
            <a:off x="4953000" y="4953000"/>
            <a:ext cx="609600" cy="538163"/>
          </a:xfrm>
          <a:prstGeom prst="rect">
            <a:avLst/>
          </a:prstGeom>
          <a:noFill/>
          <a:ln w="9525">
            <a:noFill/>
            <a:miter lim="800000"/>
            <a:headEnd/>
            <a:tailEnd/>
          </a:ln>
        </p:spPr>
      </p:pic>
      <p:pic>
        <p:nvPicPr>
          <p:cNvPr id="13330" name="Picture 28" descr="stars"/>
          <p:cNvPicPr>
            <a:picLocks noChangeAspect="1" noChangeArrowheads="1" noCrop="1"/>
          </p:cNvPicPr>
          <p:nvPr/>
        </p:nvPicPr>
        <p:blipFill>
          <a:blip r:embed="rId2"/>
          <a:srcRect/>
          <a:stretch>
            <a:fillRect/>
          </a:stretch>
        </p:blipFill>
        <p:spPr bwMode="auto">
          <a:xfrm>
            <a:off x="3505200" y="5943600"/>
            <a:ext cx="609600" cy="538163"/>
          </a:xfrm>
          <a:prstGeom prst="rect">
            <a:avLst/>
          </a:prstGeom>
          <a:noFill/>
          <a:ln w="9525">
            <a:noFill/>
            <a:miter lim="800000"/>
            <a:headEnd/>
            <a:tailEnd/>
          </a:ln>
        </p:spPr>
      </p:pic>
      <p:pic>
        <p:nvPicPr>
          <p:cNvPr id="13331" name="Picture 29" descr="stars"/>
          <p:cNvPicPr>
            <a:picLocks noChangeAspect="1" noChangeArrowheads="1" noCrop="1"/>
          </p:cNvPicPr>
          <p:nvPr/>
        </p:nvPicPr>
        <p:blipFill>
          <a:blip r:embed="rId2"/>
          <a:srcRect/>
          <a:stretch>
            <a:fillRect/>
          </a:stretch>
        </p:blipFill>
        <p:spPr bwMode="auto">
          <a:xfrm>
            <a:off x="7772400" y="5867400"/>
            <a:ext cx="609600" cy="538163"/>
          </a:xfrm>
          <a:prstGeom prst="rect">
            <a:avLst/>
          </a:prstGeom>
          <a:noFill/>
          <a:ln w="9525">
            <a:noFill/>
            <a:miter lim="800000"/>
            <a:headEnd/>
            <a:tailEnd/>
          </a:ln>
        </p:spPr>
      </p:pic>
      <p:pic>
        <p:nvPicPr>
          <p:cNvPr id="13332" name="Picture 30" descr="stars"/>
          <p:cNvPicPr>
            <a:picLocks noChangeAspect="1" noChangeArrowheads="1" noCrop="1"/>
          </p:cNvPicPr>
          <p:nvPr/>
        </p:nvPicPr>
        <p:blipFill>
          <a:blip r:embed="rId2"/>
          <a:srcRect/>
          <a:stretch>
            <a:fillRect/>
          </a:stretch>
        </p:blipFill>
        <p:spPr bwMode="auto">
          <a:xfrm>
            <a:off x="5638800" y="3886200"/>
            <a:ext cx="609600" cy="538163"/>
          </a:xfrm>
          <a:prstGeom prst="rect">
            <a:avLst/>
          </a:prstGeom>
          <a:noFill/>
          <a:ln w="9525">
            <a:noFill/>
            <a:miter lim="800000"/>
            <a:headEnd/>
            <a:tailEnd/>
          </a:ln>
        </p:spPr>
      </p:pic>
      <p:pic>
        <p:nvPicPr>
          <p:cNvPr id="13333" name="Picture 31" descr="stars"/>
          <p:cNvPicPr>
            <a:picLocks noChangeAspect="1" noChangeArrowheads="1" noCrop="1"/>
          </p:cNvPicPr>
          <p:nvPr/>
        </p:nvPicPr>
        <p:blipFill>
          <a:blip r:embed="rId2"/>
          <a:srcRect/>
          <a:stretch>
            <a:fillRect/>
          </a:stretch>
        </p:blipFill>
        <p:spPr bwMode="auto">
          <a:xfrm>
            <a:off x="3429000" y="3886200"/>
            <a:ext cx="609600" cy="538163"/>
          </a:xfrm>
          <a:prstGeom prst="rect">
            <a:avLst/>
          </a:prstGeom>
          <a:noFill/>
          <a:ln w="9525">
            <a:noFill/>
            <a:miter lim="800000"/>
            <a:headEnd/>
            <a:tailEnd/>
          </a:ln>
        </p:spPr>
      </p:pic>
      <p:sp>
        <p:nvSpPr>
          <p:cNvPr id="13334" name="Text Box 32"/>
          <p:cNvSpPr txBox="1">
            <a:spLocks noChangeArrowheads="1"/>
          </p:cNvSpPr>
          <p:nvPr/>
        </p:nvSpPr>
        <p:spPr bwMode="auto">
          <a:xfrm>
            <a:off x="2590800" y="4191000"/>
            <a:ext cx="4343400" cy="769938"/>
          </a:xfrm>
          <a:prstGeom prst="rect">
            <a:avLst/>
          </a:prstGeom>
          <a:noFill/>
          <a:ln w="9525">
            <a:noFill/>
            <a:miter lim="800000"/>
            <a:headEnd/>
            <a:tailEnd/>
          </a:ln>
        </p:spPr>
        <p:txBody>
          <a:bodyPr>
            <a:spAutoFit/>
          </a:bodyPr>
          <a:lstStyle/>
          <a:p>
            <a:pPr algn="ctr" eaLnBrk="1" hangingPunct="1">
              <a:spcBef>
                <a:spcPct val="50000"/>
              </a:spcBef>
            </a:pPr>
            <a:r>
              <a:rPr lang="en-US" sz="4400">
                <a:solidFill>
                  <a:srgbClr val="FFFF00"/>
                </a:solidFill>
                <a:latin typeface="Arial" charset="0"/>
              </a:rPr>
              <a:t>Chủ </a:t>
            </a:r>
            <a:r>
              <a:rPr lang="vi-VN" sz="4400">
                <a:solidFill>
                  <a:srgbClr val="FFFF00"/>
                </a:solidFill>
                <a:latin typeface="Arial" charset="0"/>
              </a:rPr>
              <a:t>đ</a:t>
            </a:r>
            <a:r>
              <a:rPr lang="en-US" sz="4400">
                <a:solidFill>
                  <a:srgbClr val="FFFF00"/>
                </a:solidFill>
                <a:latin typeface="Arial" charset="0"/>
              </a:rPr>
              <a:t>ề tình bạn</a:t>
            </a:r>
          </a:p>
        </p:txBody>
      </p:sp>
      <p:sp>
        <p:nvSpPr>
          <p:cNvPr id="13335" name="WordArt 33"/>
          <p:cNvSpPr>
            <a:spLocks noChangeArrowheads="1" noChangeShapeType="1" noTextEdit="1"/>
          </p:cNvSpPr>
          <p:nvPr/>
        </p:nvSpPr>
        <p:spPr bwMode="auto">
          <a:xfrm>
            <a:off x="3581400" y="762000"/>
            <a:ext cx="2209800" cy="561975"/>
          </a:xfrm>
          <a:prstGeom prst="rect">
            <a:avLst/>
          </a:prstGeom>
        </p:spPr>
        <p:txBody>
          <a:bodyPr wrap="none" fromWordArt="1">
            <a:prstTxWarp prst="textPlain">
              <a:avLst>
                <a:gd name="adj" fmla="val 50000"/>
              </a:avLst>
            </a:prstTxWarp>
          </a:bodyPr>
          <a:lstStyle/>
          <a:p>
            <a:pPr algn="ctr"/>
            <a:r>
              <a:rPr lang="vi-VN" sz="3600" kern="10">
                <a:ln w="9525">
                  <a:noFill/>
                  <a:round/>
                  <a:headEnd/>
                  <a:tailEnd/>
                </a:ln>
                <a:gradFill rotWithShape="1">
                  <a:gsLst>
                    <a:gs pos="0">
                      <a:srgbClr val="FF00FF"/>
                    </a:gs>
                    <a:gs pos="50000">
                      <a:srgbClr val="FFFF00"/>
                    </a:gs>
                    <a:gs pos="100000">
                      <a:srgbClr val="FF00FF"/>
                    </a:gs>
                  </a:gsLst>
                  <a:lin ang="18900000" scaled="1"/>
                </a:gradFill>
                <a:effectLst>
                  <a:outerShdw dist="35921" dir="2700000" algn="ctr" rotWithShape="0">
                    <a:srgbClr val="C0C0C0">
                      <a:alpha val="79999"/>
                    </a:srgbClr>
                  </a:outerShdw>
                </a:effectLst>
                <a:latin typeface="Arial"/>
                <a:cs typeface="Arial"/>
              </a:rPr>
              <a:t>Trò chơi:</a:t>
            </a:r>
            <a:endParaRPr lang="en-US" sz="3600" kern="10">
              <a:ln w="9525">
                <a:noFill/>
                <a:round/>
                <a:headEnd/>
                <a:tailEnd/>
              </a:ln>
              <a:gradFill rotWithShape="1">
                <a:gsLst>
                  <a:gs pos="0">
                    <a:srgbClr val="FF00FF"/>
                  </a:gs>
                  <a:gs pos="50000">
                    <a:srgbClr val="FFFF00"/>
                  </a:gs>
                  <a:gs pos="100000">
                    <a:srgbClr val="FF00FF"/>
                  </a:gs>
                </a:gsLst>
                <a:lin ang="18900000" scaled="1"/>
              </a:gradFill>
              <a:effectLst>
                <a:outerShdw dist="35921" dir="2700000" algn="ctr" rotWithShape="0">
                  <a:srgbClr val="C0C0C0">
                    <a:alpha val="79999"/>
                  </a:srgbClr>
                </a:outerShdw>
              </a:effectLst>
              <a:latin typeface="Arial"/>
              <a:cs typeface="Arial"/>
            </a:endParaRPr>
          </a:p>
        </p:txBody>
      </p:sp>
      <p:pic>
        <p:nvPicPr>
          <p:cNvPr id="13336" name="Picture 34" descr="stars"/>
          <p:cNvPicPr>
            <a:picLocks noChangeAspect="1" noChangeArrowheads="1" noCrop="1"/>
          </p:cNvPicPr>
          <p:nvPr/>
        </p:nvPicPr>
        <p:blipFill>
          <a:blip r:embed="rId2"/>
          <a:srcRect/>
          <a:stretch>
            <a:fillRect/>
          </a:stretch>
        </p:blipFill>
        <p:spPr bwMode="auto">
          <a:xfrm>
            <a:off x="6553200" y="1371600"/>
            <a:ext cx="609600" cy="538163"/>
          </a:xfrm>
          <a:prstGeom prst="rect">
            <a:avLst/>
          </a:prstGeom>
          <a:noFill/>
          <a:ln w="9525">
            <a:noFill/>
            <a:miter lim="800000"/>
            <a:headEnd/>
            <a:tailEnd/>
          </a:ln>
        </p:spPr>
      </p:pic>
      <p:pic>
        <p:nvPicPr>
          <p:cNvPr id="13337" name="Picture 35" descr="stars"/>
          <p:cNvPicPr>
            <a:picLocks noChangeAspect="1" noChangeArrowheads="1" noCrop="1"/>
          </p:cNvPicPr>
          <p:nvPr/>
        </p:nvPicPr>
        <p:blipFill>
          <a:blip r:embed="rId2"/>
          <a:srcRect/>
          <a:stretch>
            <a:fillRect/>
          </a:stretch>
        </p:blipFill>
        <p:spPr bwMode="auto">
          <a:xfrm>
            <a:off x="2438400" y="304800"/>
            <a:ext cx="609600" cy="538163"/>
          </a:xfrm>
          <a:prstGeom prst="rect">
            <a:avLst/>
          </a:prstGeom>
          <a:noFill/>
          <a:ln w="9525">
            <a:noFill/>
            <a:miter lim="800000"/>
            <a:headEnd/>
            <a:tailEnd/>
          </a:ln>
        </p:spPr>
      </p:pic>
      <p:pic>
        <p:nvPicPr>
          <p:cNvPr id="13338" name="Picture 36" descr="stars"/>
          <p:cNvPicPr>
            <a:picLocks noChangeAspect="1" noChangeArrowheads="1" noCrop="1"/>
          </p:cNvPicPr>
          <p:nvPr/>
        </p:nvPicPr>
        <p:blipFill>
          <a:blip r:embed="rId2"/>
          <a:srcRect/>
          <a:stretch>
            <a:fillRect/>
          </a:stretch>
        </p:blipFill>
        <p:spPr bwMode="auto">
          <a:xfrm>
            <a:off x="1905000" y="5867400"/>
            <a:ext cx="609600" cy="538163"/>
          </a:xfrm>
          <a:prstGeom prst="rect">
            <a:avLst/>
          </a:prstGeom>
          <a:noFill/>
          <a:ln w="9525">
            <a:noFill/>
            <a:miter lim="800000"/>
            <a:headEnd/>
            <a:tailEnd/>
          </a:ln>
        </p:spPr>
      </p:pic>
      <p:pic>
        <p:nvPicPr>
          <p:cNvPr id="13339" name="Picture 37" descr="stars"/>
          <p:cNvPicPr>
            <a:picLocks noChangeAspect="1" noChangeArrowheads="1" noCrop="1"/>
          </p:cNvPicPr>
          <p:nvPr/>
        </p:nvPicPr>
        <p:blipFill>
          <a:blip r:embed="rId2"/>
          <a:srcRect/>
          <a:stretch>
            <a:fillRect/>
          </a:stretch>
        </p:blipFill>
        <p:spPr bwMode="auto">
          <a:xfrm flipV="1">
            <a:off x="6096000" y="3048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3505200" y="6016625"/>
            <a:ext cx="2133600" cy="519113"/>
          </a:xfrm>
          <a:prstGeom prst="rect">
            <a:avLst/>
          </a:prstGeom>
          <a:noFill/>
          <a:ln w="9525">
            <a:noFill/>
            <a:miter lim="800000"/>
            <a:headEnd/>
            <a:tailEnd/>
          </a:ln>
          <a:effectLst/>
        </p:spPr>
        <p:txBody>
          <a:bodyPr>
            <a:spAutoFit/>
          </a:bodyPr>
          <a:lstStyle/>
          <a:p>
            <a:pPr>
              <a:spcBef>
                <a:spcPct val="50000"/>
              </a:spcBef>
            </a:pPr>
            <a:endParaRPr lang="en-US" sz="2800" b="1" dirty="0">
              <a:solidFill>
                <a:srgbClr val="000066"/>
              </a:solidFill>
              <a:latin typeface=".VnTime"/>
              <a:cs typeface="Times New Roman" pitchFamily="18" charset="0"/>
            </a:endParaRPr>
          </a:p>
        </p:txBody>
      </p:sp>
      <p:grpSp>
        <p:nvGrpSpPr>
          <p:cNvPr id="2" name="Group 9"/>
          <p:cNvGrpSpPr>
            <a:grpSpLocks/>
          </p:cNvGrpSpPr>
          <p:nvPr/>
        </p:nvGrpSpPr>
        <p:grpSpPr bwMode="auto">
          <a:xfrm>
            <a:off x="776288" y="304800"/>
            <a:ext cx="7543800" cy="5657850"/>
            <a:chOff x="489" y="192"/>
            <a:chExt cx="4752" cy="3564"/>
          </a:xfrm>
        </p:grpSpPr>
        <p:pic>
          <p:nvPicPr>
            <p:cNvPr id="23556" name="Picture 7" descr="hoi giang"/>
            <p:cNvPicPr>
              <a:picLocks noChangeAspect="1" noChangeArrowheads="1"/>
            </p:cNvPicPr>
            <p:nvPr/>
          </p:nvPicPr>
          <p:blipFill>
            <a:blip r:embed="rId3"/>
            <a:srcRect/>
            <a:stretch>
              <a:fillRect/>
            </a:stretch>
          </p:blipFill>
          <p:spPr bwMode="auto">
            <a:xfrm>
              <a:off x="489" y="192"/>
              <a:ext cx="4752" cy="3564"/>
            </a:xfrm>
            <a:prstGeom prst="rect">
              <a:avLst/>
            </a:prstGeom>
            <a:noFill/>
            <a:ln w="9525">
              <a:noFill/>
              <a:miter lim="800000"/>
              <a:headEnd/>
              <a:tailEnd/>
            </a:ln>
          </p:spPr>
        </p:pic>
        <p:pic>
          <p:nvPicPr>
            <p:cNvPr id="23557" name="Picture 8" descr="8b"/>
            <p:cNvPicPr>
              <a:picLocks noChangeAspect="1" noChangeArrowheads="1"/>
            </p:cNvPicPr>
            <p:nvPr/>
          </p:nvPicPr>
          <p:blipFill>
            <a:blip r:embed="rId4"/>
            <a:srcRect/>
            <a:stretch>
              <a:fillRect/>
            </a:stretch>
          </p:blipFill>
          <p:spPr bwMode="auto">
            <a:xfrm>
              <a:off x="759" y="432"/>
              <a:ext cx="4233" cy="3120"/>
            </a:xfrm>
            <a:prstGeom prst="rect">
              <a:avLst/>
            </a:prstGeom>
            <a:noFill/>
            <a:ln w="9525">
              <a:noFill/>
              <a:miter lim="800000"/>
              <a:headEnd/>
              <a:tailEnd/>
            </a:ln>
          </p:spPr>
        </p:pic>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75781"/>
                                        </p:tgtEl>
                                        <p:attrNameLst>
                                          <p:attrName>style.visibility</p:attrName>
                                        </p:attrNameLst>
                                      </p:cBhvr>
                                      <p:to>
                                        <p:strVal val="visible"/>
                                      </p:to>
                                    </p:set>
                                    <p:animEffect transition="in" filter="wipe(left)">
                                      <p:cBhvr>
                                        <p:cTn id="7" dur="10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ext Box 17"/>
          <p:cNvSpPr txBox="1">
            <a:spLocks noChangeArrowheads="1"/>
          </p:cNvSpPr>
          <p:nvPr/>
        </p:nvSpPr>
        <p:spPr bwMode="auto">
          <a:xfrm>
            <a:off x="3328988" y="6061075"/>
            <a:ext cx="2359025" cy="519113"/>
          </a:xfrm>
          <a:prstGeom prst="rect">
            <a:avLst/>
          </a:prstGeom>
          <a:noFill/>
          <a:ln w="9525">
            <a:noFill/>
            <a:miter lim="800000"/>
            <a:headEnd/>
            <a:tailEnd/>
          </a:ln>
          <a:effectLst/>
        </p:spPr>
        <p:txBody>
          <a:bodyPr wrap="none">
            <a:spAutoFit/>
          </a:bodyPr>
          <a:lstStyle/>
          <a:p>
            <a:r>
              <a:rPr lang="en-US" sz="2800" b="1">
                <a:solidFill>
                  <a:srgbClr val="000066"/>
                </a:solidFill>
              </a:rPr>
              <a:t>B¹n ch¨n tr©u</a:t>
            </a:r>
          </a:p>
        </p:txBody>
      </p:sp>
      <p:grpSp>
        <p:nvGrpSpPr>
          <p:cNvPr id="2" name="Group 21"/>
          <p:cNvGrpSpPr>
            <a:grpSpLocks/>
          </p:cNvGrpSpPr>
          <p:nvPr/>
        </p:nvGrpSpPr>
        <p:grpSpPr bwMode="auto">
          <a:xfrm>
            <a:off x="866775" y="457200"/>
            <a:ext cx="7743825" cy="5486400"/>
            <a:chOff x="546" y="288"/>
            <a:chExt cx="4878" cy="3456"/>
          </a:xfrm>
        </p:grpSpPr>
        <p:pic>
          <p:nvPicPr>
            <p:cNvPr id="24580" name="Picture 18" descr="hoi giang"/>
            <p:cNvPicPr>
              <a:picLocks noChangeAspect="1" noChangeArrowheads="1"/>
            </p:cNvPicPr>
            <p:nvPr/>
          </p:nvPicPr>
          <p:blipFill>
            <a:blip r:embed="rId3"/>
            <a:srcRect/>
            <a:stretch>
              <a:fillRect/>
            </a:stretch>
          </p:blipFill>
          <p:spPr bwMode="auto">
            <a:xfrm>
              <a:off x="546" y="288"/>
              <a:ext cx="4878" cy="3456"/>
            </a:xfrm>
            <a:prstGeom prst="rect">
              <a:avLst/>
            </a:prstGeom>
            <a:noFill/>
            <a:ln w="9525">
              <a:noFill/>
              <a:miter lim="800000"/>
              <a:headEnd/>
              <a:tailEnd/>
            </a:ln>
          </p:spPr>
        </p:pic>
        <p:pic>
          <p:nvPicPr>
            <p:cNvPr id="24581" name="Picture 20" descr="chanTrau"/>
            <p:cNvPicPr>
              <a:picLocks noChangeAspect="1" noChangeArrowheads="1"/>
            </p:cNvPicPr>
            <p:nvPr/>
          </p:nvPicPr>
          <p:blipFill>
            <a:blip r:embed="rId4"/>
            <a:srcRect/>
            <a:stretch>
              <a:fillRect/>
            </a:stretch>
          </p:blipFill>
          <p:spPr bwMode="auto">
            <a:xfrm>
              <a:off x="789" y="510"/>
              <a:ext cx="4368" cy="3024"/>
            </a:xfrm>
            <a:prstGeom prst="rect">
              <a:avLst/>
            </a:prstGeom>
            <a:noFill/>
            <a:ln w="9525">
              <a:noFill/>
              <a:miter lim="800000"/>
              <a:headEnd/>
              <a:tailEnd/>
            </a:ln>
          </p:spPr>
        </p:pic>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5"/>
                                        </p:tgtEl>
                                        <p:attrNameLst>
                                          <p:attrName>style.visibility</p:attrName>
                                        </p:attrNameLst>
                                      </p:cBhvr>
                                      <p:to>
                                        <p:strVal val="visible"/>
                                      </p:to>
                                    </p:set>
                                    <p:animEffect transition="in" filter="wipe(left)">
                                      <p:cBhvr>
                                        <p:cTn id="7" dur="10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can0002"/>
          <p:cNvPicPr>
            <a:picLocks noChangeAspect="1" noChangeArrowheads="1"/>
          </p:cNvPicPr>
          <p:nvPr/>
        </p:nvPicPr>
        <p:blipFill>
          <a:blip r:embed="rId2"/>
          <a:srcRect/>
          <a:stretch>
            <a:fillRect/>
          </a:stretch>
        </p:blipFill>
        <p:spPr bwMode="auto">
          <a:xfrm>
            <a:off x="1828800" y="0"/>
            <a:ext cx="7315200" cy="6858000"/>
          </a:xfrm>
          <a:prstGeom prst="rect">
            <a:avLst/>
          </a:prstGeom>
          <a:solidFill>
            <a:srgbClr val="FF9933"/>
          </a:solidFill>
          <a:ln w="9525">
            <a:noFill/>
            <a:miter lim="800000"/>
            <a:headEnd/>
            <a:tailEnd/>
          </a:ln>
        </p:spPr>
      </p:pic>
      <p:sp>
        <p:nvSpPr>
          <p:cNvPr id="27654" name="Text Box 6"/>
          <p:cNvSpPr txBox="1">
            <a:spLocks noChangeArrowheads="1"/>
          </p:cNvSpPr>
          <p:nvPr/>
        </p:nvSpPr>
        <p:spPr bwMode="auto">
          <a:xfrm>
            <a:off x="0" y="1828800"/>
            <a:ext cx="1524000" cy="1066800"/>
          </a:xfrm>
          <a:prstGeom prst="rect">
            <a:avLst/>
          </a:prstGeom>
          <a:noFill/>
          <a:ln w="9525">
            <a:noFill/>
            <a:miter lim="800000"/>
            <a:headEnd/>
            <a:tailEnd/>
          </a:ln>
        </p:spPr>
        <p:txBody>
          <a:bodyPr>
            <a:spAutoFit/>
          </a:bodyPr>
          <a:lstStyle/>
          <a:p>
            <a:pPr algn="ctr" eaLnBrk="1" hangingPunct="1">
              <a:spcBef>
                <a:spcPct val="50000"/>
              </a:spcBef>
            </a:pPr>
            <a:r>
              <a:rPr lang="en-US" sz="3200">
                <a:solidFill>
                  <a:srgbClr val="009999"/>
                </a:solidFill>
                <a:latin typeface="Arial" charset="0"/>
              </a:rPr>
              <a:t>Bạn </a:t>
            </a:r>
            <a:r>
              <a:rPr lang="vi-VN" sz="3200">
                <a:solidFill>
                  <a:srgbClr val="009999"/>
                </a:solidFill>
                <a:latin typeface="Arial" charset="0"/>
              </a:rPr>
              <a:t>đư</a:t>
            </a:r>
            <a:r>
              <a:rPr lang="en-US" sz="3200">
                <a:solidFill>
                  <a:srgbClr val="009999"/>
                </a:solidFill>
                <a:latin typeface="Arial" charset="0"/>
              </a:rPr>
              <a:t>ờng</a:t>
            </a:r>
          </a:p>
        </p:txBody>
      </p:sp>
      <p:pic>
        <p:nvPicPr>
          <p:cNvPr id="15364" name="Picture 7" descr="g"/>
          <p:cNvPicPr>
            <a:picLocks noChangeAspect="1" noChangeArrowheads="1"/>
          </p:cNvPicPr>
          <p:nvPr/>
        </p:nvPicPr>
        <p:blipFill>
          <a:blip r:embed="rId3"/>
          <a:srcRect/>
          <a:stretch>
            <a:fillRect/>
          </a:stretch>
        </p:blipFill>
        <p:spPr bwMode="auto">
          <a:xfrm>
            <a:off x="0" y="3200400"/>
            <a:ext cx="2212975" cy="3657600"/>
          </a:xfrm>
          <a:prstGeom prst="rect">
            <a:avLst/>
          </a:prstGeom>
          <a:noFill/>
          <a:ln w="9525">
            <a:noFill/>
            <a:miter lim="800000"/>
            <a:headEnd/>
            <a:tailEnd/>
          </a:ln>
        </p:spPr>
      </p:pic>
      <p:sp>
        <p:nvSpPr>
          <p:cNvPr id="27657" name="Line 9"/>
          <p:cNvSpPr>
            <a:spLocks noChangeShapeType="1"/>
          </p:cNvSpPr>
          <p:nvPr/>
        </p:nvSpPr>
        <p:spPr bwMode="auto">
          <a:xfrm flipH="1">
            <a:off x="9144000" y="1219200"/>
            <a:ext cx="457200" cy="762000"/>
          </a:xfrm>
          <a:prstGeom prst="line">
            <a:avLst/>
          </a:prstGeom>
          <a:noFill/>
          <a:ln w="107950">
            <a:solidFill>
              <a:srgbClr val="FF3300"/>
            </a:solidFill>
            <a:round/>
            <a:headEnd/>
            <a:tailEnd type="stealth"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grpId="0" nodeType="afterEffect">
                                  <p:stCondLst>
                                    <p:cond delay="0"/>
                                  </p:stCondLst>
                                  <p:childTnLst>
                                    <p:animMotion origin="layout" path="M 0.05833 -0.01111 L -0.13333 0.46667 " pathEditMode="relative" rAng="0" ptsTypes="AA">
                                      <p:cBhvr>
                                        <p:cTn id="6" dur="2000" fill="hold"/>
                                        <p:tgtEl>
                                          <p:spTgt spid="27657"/>
                                        </p:tgtEl>
                                        <p:attrNameLst>
                                          <p:attrName>ppt_x</p:attrName>
                                          <p:attrName>ppt_y</p:attrName>
                                        </p:attrNameLst>
                                      </p:cBhvr>
                                      <p:rCtr x="-96" y="23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7654"/>
                                        </p:tgtEl>
                                        <p:attrNameLst>
                                          <p:attrName>style.visibility</p:attrName>
                                        </p:attrNameLst>
                                      </p:cBhvr>
                                      <p:to>
                                        <p:strVal val="visible"/>
                                      </p:to>
                                    </p:set>
                                    <p:animEffect transition="in" filter="box(in)">
                                      <p:cBhvr>
                                        <p:cTn id="11"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4038600" y="6253163"/>
            <a:ext cx="1419225" cy="519112"/>
          </a:xfrm>
          <a:prstGeom prst="rect">
            <a:avLst/>
          </a:prstGeom>
          <a:noFill/>
          <a:ln w="9525">
            <a:noFill/>
            <a:miter lim="800000"/>
            <a:headEnd/>
            <a:tailEnd/>
          </a:ln>
          <a:effectLst/>
        </p:spPr>
        <p:txBody>
          <a:bodyPr wrap="none">
            <a:spAutoFit/>
          </a:bodyPr>
          <a:lstStyle/>
          <a:p>
            <a:r>
              <a:rPr lang="en-US" sz="2800" b="1">
                <a:solidFill>
                  <a:srgbClr val="000066"/>
                </a:solidFill>
              </a:rPr>
              <a:t>B¹n häc</a:t>
            </a:r>
          </a:p>
        </p:txBody>
      </p:sp>
      <p:grpSp>
        <p:nvGrpSpPr>
          <p:cNvPr id="2" name="Group 11"/>
          <p:cNvGrpSpPr>
            <a:grpSpLocks/>
          </p:cNvGrpSpPr>
          <p:nvPr/>
        </p:nvGrpSpPr>
        <p:grpSpPr bwMode="auto">
          <a:xfrm>
            <a:off x="671513" y="185738"/>
            <a:ext cx="8001000" cy="6000750"/>
            <a:chOff x="288" y="-240"/>
            <a:chExt cx="5040" cy="3780"/>
          </a:xfrm>
        </p:grpSpPr>
        <p:pic>
          <p:nvPicPr>
            <p:cNvPr id="25604" name="Picture 9" descr="hoi giang"/>
            <p:cNvPicPr>
              <a:picLocks noChangeAspect="1" noChangeArrowheads="1"/>
            </p:cNvPicPr>
            <p:nvPr/>
          </p:nvPicPr>
          <p:blipFill>
            <a:blip r:embed="rId3"/>
            <a:srcRect/>
            <a:stretch>
              <a:fillRect/>
            </a:stretch>
          </p:blipFill>
          <p:spPr bwMode="auto">
            <a:xfrm>
              <a:off x="288" y="-240"/>
              <a:ext cx="5040" cy="3780"/>
            </a:xfrm>
            <a:prstGeom prst="rect">
              <a:avLst/>
            </a:prstGeom>
            <a:noFill/>
            <a:ln w="9525">
              <a:noFill/>
              <a:miter lim="800000"/>
              <a:headEnd/>
              <a:tailEnd/>
            </a:ln>
          </p:spPr>
        </p:pic>
        <p:pic>
          <p:nvPicPr>
            <p:cNvPr id="25605" name="Picture 10" descr="images1387547_a"/>
            <p:cNvPicPr>
              <a:picLocks noChangeAspect="1" noChangeArrowheads="1"/>
            </p:cNvPicPr>
            <p:nvPr/>
          </p:nvPicPr>
          <p:blipFill>
            <a:blip r:embed="rId4"/>
            <a:srcRect/>
            <a:stretch>
              <a:fillRect/>
            </a:stretch>
          </p:blipFill>
          <p:spPr bwMode="auto">
            <a:xfrm>
              <a:off x="585" y="9"/>
              <a:ext cx="4473" cy="3312"/>
            </a:xfrm>
            <a:prstGeom prst="rect">
              <a:avLst/>
            </a:prstGeom>
            <a:noFill/>
            <a:ln w="9525">
              <a:noFill/>
              <a:miter lim="800000"/>
              <a:headEnd/>
              <a:tailEnd/>
            </a:ln>
          </p:spPr>
        </p:pic>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wipe(left)">
                                      <p:cBhvr>
                                        <p:cTn id="7"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954</Words>
  <Application>Microsoft Office PowerPoint</Application>
  <PresentationFormat>On-screen Show (4:3)</PresentationFormat>
  <Paragraphs>126</Paragraphs>
  <Slides>41</Slides>
  <Notes>7</Notes>
  <HiddenSlides>0</HiddenSlides>
  <MMClips>2</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Có ý kiến cho rằng:</vt:lpstr>
      <vt:lpstr>Trên thực tế, vẫn có tình bạn trong sáng, lành mạnh giữa những người khác giới vì tình bạn của họ được xây dựng từ những đặc điểm cơ bản. Tình bạn cần được xây dựng, vun đắp từ hai phía. </vt:lpstr>
      <vt:lpstr>Trong cuộc sống và học tập, luôn tồn tại tình bạn đẹp. Em hãy tái hiện lại tình bạn đó.</vt:lpstr>
      <vt:lpstr>Đặc điểm của tình bạn trong sáng, lành mạnh?</vt:lpstr>
      <vt:lpstr>Slide 29</vt:lpstr>
      <vt:lpstr>Trong cuộc sống, vẫn còn tồn tại không ít cách hiểu sai lệch, tiêu cực về tình bạn.</vt:lpstr>
      <vt:lpstr>Biểu hiện của tình bạn lệch lạc, tiêu cực:</vt:lpstr>
      <vt:lpstr>Em hãy tìm và thể hiện lại một trong những biểu hiện sai lệch đó và cách giải quyết để cả lớp cùng nhận xét, góp ý.</vt:lpstr>
      <vt:lpstr>Những hình ảnh về tình bạn lệch lạc, tiêu cực:</vt:lpstr>
      <vt:lpstr>Những hình ảnh về tình bạn lệch lạc, tiêu cực:</vt:lpstr>
      <vt:lpstr>Trong cuộc đời mỗi người không thể thiếu tình bạn. Vì sao?</vt:lpstr>
      <vt:lpstr>Giúp con người: </vt:lpstr>
      <vt:lpstr>3. Ý nghĩa</vt:lpstr>
      <vt:lpstr>Chúng ta cần làm gì để xây dựng tình bạn trong sáng, lành mạnh?</vt:lpstr>
      <vt:lpstr>4. Rèn luyện</vt:lpstr>
      <vt:lpstr>Những câu ca dao, tục ngữ, danh ngôn nói về tình bạn:</vt:lpstr>
      <vt:lpstr>Slide 41</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Sky123.Org</dc:creator>
  <cp:lastModifiedBy>Sky123.Org</cp:lastModifiedBy>
  <cp:revision>9</cp:revision>
  <dcterms:created xsi:type="dcterms:W3CDTF">2017-10-13T14:44:18Z</dcterms:created>
  <dcterms:modified xsi:type="dcterms:W3CDTF">2017-10-15T13:38:30Z</dcterms:modified>
</cp:coreProperties>
</file>